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963" r:id="rId3"/>
    <p:sldId id="1419" r:id="rId4"/>
    <p:sldId id="1327" r:id="rId5"/>
    <p:sldId id="1420" r:id="rId6"/>
    <p:sldId id="1421" r:id="rId7"/>
    <p:sldId id="1422" r:id="rId8"/>
    <p:sldId id="1424" r:id="rId9"/>
    <p:sldId id="1425" r:id="rId10"/>
    <p:sldId id="1426" r:id="rId11"/>
    <p:sldId id="1427" r:id="rId12"/>
    <p:sldId id="1428" r:id="rId13"/>
    <p:sldId id="1429" r:id="rId14"/>
    <p:sldId id="1430" r:id="rId15"/>
    <p:sldId id="1423" r:id="rId16"/>
    <p:sldId id="1431" r:id="rId17"/>
    <p:sldId id="1396" r:id="rId18"/>
    <p:sldId id="1432" r:id="rId19"/>
    <p:sldId id="1434" r:id="rId20"/>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D69954-0A6F-4005-B877-A1180CDE51E9}" v="1170" dt="2021-12-31T18:06:19.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6" autoAdjust="0"/>
    <p:restoredTop sz="94660"/>
  </p:normalViewPr>
  <p:slideViewPr>
    <p:cSldViewPr snapToGrid="0">
      <p:cViewPr varScale="1">
        <p:scale>
          <a:sx n="80" d="100"/>
          <a:sy n="80" d="100"/>
        </p:scale>
        <p:origin x="62" y="2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AD69954-0A6F-4005-B877-A1180CDE51E9}"/>
    <pc:docChg chg="custSel addSld delSld modSld sldOrd">
      <pc:chgData name="Ed Godfrey" userId="61aa7c48ee0e3db0" providerId="LiveId" clId="{EAD69954-0A6F-4005-B877-A1180CDE51E9}" dt="2021-12-31T18:06:22.807" v="2030" actId="47"/>
      <pc:docMkLst>
        <pc:docMk/>
      </pc:docMkLst>
      <pc:sldChg chg="modSp mod">
        <pc:chgData name="Ed Godfrey" userId="61aa7c48ee0e3db0" providerId="LiveId" clId="{EAD69954-0A6F-4005-B877-A1180CDE51E9}" dt="2021-12-31T17:29:04.400" v="99" actId="20577"/>
        <pc:sldMkLst>
          <pc:docMk/>
          <pc:sldMk cId="1259847495" sldId="963"/>
        </pc:sldMkLst>
        <pc:spChg chg="mod">
          <ac:chgData name="Ed Godfrey" userId="61aa7c48ee0e3db0" providerId="LiveId" clId="{EAD69954-0A6F-4005-B877-A1180CDE51E9}" dt="2021-12-31T17:28:24.668" v="57" actId="255"/>
          <ac:spMkLst>
            <pc:docMk/>
            <pc:sldMk cId="1259847495" sldId="963"/>
            <ac:spMk id="2" creationId="{F08A2007-B9E6-48A8-9E5E-C98EDFD53C8F}"/>
          </ac:spMkLst>
        </pc:spChg>
        <pc:spChg chg="mod">
          <ac:chgData name="Ed Godfrey" userId="61aa7c48ee0e3db0" providerId="LiveId" clId="{EAD69954-0A6F-4005-B877-A1180CDE51E9}" dt="2021-12-31T17:29:04.400" v="99" actId="20577"/>
          <ac:spMkLst>
            <pc:docMk/>
            <pc:sldMk cId="1259847495" sldId="963"/>
            <ac:spMk id="3" creationId="{F6C638D0-C884-48CF-BE26-27EEF100FAF2}"/>
          </ac:spMkLst>
        </pc:spChg>
      </pc:sldChg>
      <pc:sldChg chg="addSp delSp modSp mod">
        <pc:chgData name="Ed Godfrey" userId="61aa7c48ee0e3db0" providerId="LiveId" clId="{EAD69954-0A6F-4005-B877-A1180CDE51E9}" dt="2021-12-31T18:06:13.533" v="2028" actId="20577"/>
        <pc:sldMkLst>
          <pc:docMk/>
          <pc:sldMk cId="3275922726" sldId="1127"/>
        </pc:sldMkLst>
        <pc:spChg chg="mod">
          <ac:chgData name="Ed Godfrey" userId="61aa7c48ee0e3db0" providerId="LiveId" clId="{EAD69954-0A6F-4005-B877-A1180CDE51E9}" dt="2021-12-31T18:06:13.533" v="2028" actId="20577"/>
          <ac:spMkLst>
            <pc:docMk/>
            <pc:sldMk cId="3275922726" sldId="1127"/>
            <ac:spMk id="2" creationId="{F1588051-E0B5-4638-9205-E46E5525908B}"/>
          </ac:spMkLst>
        </pc:spChg>
        <pc:spChg chg="mod">
          <ac:chgData name="Ed Godfrey" userId="61aa7c48ee0e3db0" providerId="LiveId" clId="{EAD69954-0A6F-4005-B877-A1180CDE51E9}" dt="2021-12-31T17:26:46.578" v="17" actId="20577"/>
          <ac:spMkLst>
            <pc:docMk/>
            <pc:sldMk cId="3275922726" sldId="1127"/>
            <ac:spMk id="5" creationId="{0CAA8F06-2798-4F2A-8DC9-8E009C9AC104}"/>
          </ac:spMkLst>
        </pc:spChg>
        <pc:picChg chg="add mod ord">
          <ac:chgData name="Ed Godfrey" userId="61aa7c48ee0e3db0" providerId="LiveId" clId="{EAD69954-0A6F-4005-B877-A1180CDE51E9}" dt="2021-12-31T17:26:36.177" v="4" actId="167"/>
          <ac:picMkLst>
            <pc:docMk/>
            <pc:sldMk cId="3275922726" sldId="1127"/>
            <ac:picMk id="4" creationId="{DF48F803-A0B8-4801-9386-F08C9C35E3BE}"/>
          </ac:picMkLst>
        </pc:picChg>
        <pc:picChg chg="del">
          <ac:chgData name="Ed Godfrey" userId="61aa7c48ee0e3db0" providerId="LiveId" clId="{EAD69954-0A6F-4005-B877-A1180CDE51E9}" dt="2021-12-31T17:26:02.268" v="0" actId="21"/>
          <ac:picMkLst>
            <pc:docMk/>
            <pc:sldMk cId="3275922726" sldId="1127"/>
            <ac:picMk id="6" creationId="{6E3D22AA-551D-4941-8613-49EF30A8AA56}"/>
          </ac:picMkLst>
        </pc:picChg>
      </pc:sldChg>
      <pc:sldChg chg="delSp modSp mod delAnim modAnim">
        <pc:chgData name="Ed Godfrey" userId="61aa7c48ee0e3db0" providerId="LiveId" clId="{EAD69954-0A6F-4005-B877-A1180CDE51E9}" dt="2021-12-31T17:32:26.580" v="213"/>
        <pc:sldMkLst>
          <pc:docMk/>
          <pc:sldMk cId="2073551635" sldId="1327"/>
        </pc:sldMkLst>
        <pc:spChg chg="mod">
          <ac:chgData name="Ed Godfrey" userId="61aa7c48ee0e3db0" providerId="LiveId" clId="{EAD69954-0A6F-4005-B877-A1180CDE51E9}" dt="2021-12-31T17:30:35.347" v="172" actId="20577"/>
          <ac:spMkLst>
            <pc:docMk/>
            <pc:sldMk cId="2073551635" sldId="1327"/>
            <ac:spMk id="3" creationId="{F6C638D0-C884-48CF-BE26-27EEF100FAF2}"/>
          </ac:spMkLst>
        </pc:spChg>
        <pc:spChg chg="mod">
          <ac:chgData name="Ed Godfrey" userId="61aa7c48ee0e3db0" providerId="LiveId" clId="{EAD69954-0A6F-4005-B877-A1180CDE51E9}" dt="2021-12-31T17:31:58.942" v="208" actId="255"/>
          <ac:spMkLst>
            <pc:docMk/>
            <pc:sldMk cId="2073551635" sldId="1327"/>
            <ac:spMk id="4" creationId="{71F9D38C-F5F6-4652-B93B-748ADD9AF7DF}"/>
          </ac:spMkLst>
        </pc:spChg>
        <pc:spChg chg="del">
          <ac:chgData name="Ed Godfrey" userId="61aa7c48ee0e3db0" providerId="LiveId" clId="{EAD69954-0A6F-4005-B877-A1180CDE51E9}" dt="2021-12-31T17:31:20.280" v="177" actId="21"/>
          <ac:spMkLst>
            <pc:docMk/>
            <pc:sldMk cId="2073551635" sldId="1327"/>
            <ac:spMk id="5" creationId="{D400007B-89E3-421D-A072-4ABC750BB155}"/>
          </ac:spMkLst>
        </pc:spChg>
        <pc:spChg chg="mod">
          <ac:chgData name="Ed Godfrey" userId="61aa7c48ee0e3db0" providerId="LiveId" clId="{EAD69954-0A6F-4005-B877-A1180CDE51E9}" dt="2021-12-31T17:31:15.160" v="176" actId="255"/>
          <ac:spMkLst>
            <pc:docMk/>
            <pc:sldMk cId="2073551635" sldId="1327"/>
            <ac:spMk id="8" creationId="{4324C081-9180-4200-A9C1-C69323420A3A}"/>
          </ac:spMkLst>
        </pc:spChg>
      </pc:sldChg>
      <pc:sldChg chg="del">
        <pc:chgData name="Ed Godfrey" userId="61aa7c48ee0e3db0" providerId="LiveId" clId="{EAD69954-0A6F-4005-B877-A1180CDE51E9}" dt="2021-12-31T18:05:46.942" v="1959" actId="47"/>
        <pc:sldMkLst>
          <pc:docMk/>
          <pc:sldMk cId="778111777" sldId="1384"/>
        </pc:sldMkLst>
      </pc:sldChg>
      <pc:sldChg chg="del">
        <pc:chgData name="Ed Godfrey" userId="61aa7c48ee0e3db0" providerId="LiveId" clId="{EAD69954-0A6F-4005-B877-A1180CDE51E9}" dt="2021-12-31T18:05:51.159" v="1969" actId="47"/>
        <pc:sldMkLst>
          <pc:docMk/>
          <pc:sldMk cId="3822444603" sldId="1385"/>
        </pc:sldMkLst>
      </pc:sldChg>
      <pc:sldChg chg="del">
        <pc:chgData name="Ed Godfrey" userId="61aa7c48ee0e3db0" providerId="LiveId" clId="{EAD69954-0A6F-4005-B877-A1180CDE51E9}" dt="2021-12-31T18:05:47.302" v="1960" actId="47"/>
        <pc:sldMkLst>
          <pc:docMk/>
          <pc:sldMk cId="2781127688" sldId="1389"/>
        </pc:sldMkLst>
      </pc:sldChg>
      <pc:sldChg chg="del">
        <pc:chgData name="Ed Godfrey" userId="61aa7c48ee0e3db0" providerId="LiveId" clId="{EAD69954-0A6F-4005-B877-A1180CDE51E9}" dt="2021-12-31T17:30:12.414" v="105" actId="47"/>
        <pc:sldMkLst>
          <pc:docMk/>
          <pc:sldMk cId="101222176" sldId="1390"/>
        </pc:sldMkLst>
      </pc:sldChg>
      <pc:sldChg chg="del">
        <pc:chgData name="Ed Godfrey" userId="61aa7c48ee0e3db0" providerId="LiveId" clId="{EAD69954-0A6F-4005-B877-A1180CDE51E9}" dt="2021-12-31T17:30:09.839" v="103" actId="47"/>
        <pc:sldMkLst>
          <pc:docMk/>
          <pc:sldMk cId="1484569317" sldId="1394"/>
        </pc:sldMkLst>
      </pc:sldChg>
      <pc:sldChg chg="del">
        <pc:chgData name="Ed Godfrey" userId="61aa7c48ee0e3db0" providerId="LiveId" clId="{EAD69954-0A6F-4005-B877-A1180CDE51E9}" dt="2021-12-31T17:30:10.904" v="104" actId="47"/>
        <pc:sldMkLst>
          <pc:docMk/>
          <pc:sldMk cId="4253691765" sldId="1395"/>
        </pc:sldMkLst>
      </pc:sldChg>
      <pc:sldChg chg="delSp modSp mod delAnim">
        <pc:chgData name="Ed Godfrey" userId="61aa7c48ee0e3db0" providerId="LiveId" clId="{EAD69954-0A6F-4005-B877-A1180CDE51E9}" dt="2021-12-31T18:04:31.827" v="1950" actId="20577"/>
        <pc:sldMkLst>
          <pc:docMk/>
          <pc:sldMk cId="565902547" sldId="1396"/>
        </pc:sldMkLst>
        <pc:spChg chg="mod">
          <ac:chgData name="Ed Godfrey" userId="61aa7c48ee0e3db0" providerId="LiveId" clId="{EAD69954-0A6F-4005-B877-A1180CDE51E9}" dt="2021-12-31T18:04:26.835" v="1935" actId="122"/>
          <ac:spMkLst>
            <pc:docMk/>
            <pc:sldMk cId="565902547" sldId="1396"/>
            <ac:spMk id="2" creationId="{F08A2007-B9E6-48A8-9E5E-C98EDFD53C8F}"/>
          </ac:spMkLst>
        </pc:spChg>
        <pc:spChg chg="mod">
          <ac:chgData name="Ed Godfrey" userId="61aa7c48ee0e3db0" providerId="LiveId" clId="{EAD69954-0A6F-4005-B877-A1180CDE51E9}" dt="2021-12-31T18:04:31.827" v="1950" actId="20577"/>
          <ac:spMkLst>
            <pc:docMk/>
            <pc:sldMk cId="565902547" sldId="1396"/>
            <ac:spMk id="3" creationId="{F6C638D0-C884-48CF-BE26-27EEF100FAF2}"/>
          </ac:spMkLst>
        </pc:spChg>
        <pc:spChg chg="del">
          <ac:chgData name="Ed Godfrey" userId="61aa7c48ee0e3db0" providerId="LiveId" clId="{EAD69954-0A6F-4005-B877-A1180CDE51E9}" dt="2021-12-31T18:04:13.714" v="1932" actId="21"/>
          <ac:spMkLst>
            <pc:docMk/>
            <pc:sldMk cId="565902547" sldId="1396"/>
            <ac:spMk id="4" creationId="{A2EE02FA-45DC-49DF-99AC-1EFB52E6D12E}"/>
          </ac:spMkLst>
        </pc:spChg>
      </pc:sldChg>
      <pc:sldChg chg="del">
        <pc:chgData name="Ed Godfrey" userId="61aa7c48ee0e3db0" providerId="LiveId" clId="{EAD69954-0A6F-4005-B877-A1180CDE51E9}" dt="2021-12-31T17:30:07.453" v="100" actId="47"/>
        <pc:sldMkLst>
          <pc:docMk/>
          <pc:sldMk cId="1939867239" sldId="1399"/>
        </pc:sldMkLst>
      </pc:sldChg>
      <pc:sldChg chg="del">
        <pc:chgData name="Ed Godfrey" userId="61aa7c48ee0e3db0" providerId="LiveId" clId="{EAD69954-0A6F-4005-B877-A1180CDE51E9}" dt="2021-12-31T17:30:08.204" v="101" actId="47"/>
        <pc:sldMkLst>
          <pc:docMk/>
          <pc:sldMk cId="2372586359" sldId="1400"/>
        </pc:sldMkLst>
      </pc:sldChg>
      <pc:sldChg chg="del">
        <pc:chgData name="Ed Godfrey" userId="61aa7c48ee0e3db0" providerId="LiveId" clId="{EAD69954-0A6F-4005-B877-A1180CDE51E9}" dt="2021-12-31T17:30:09.060" v="102" actId="47"/>
        <pc:sldMkLst>
          <pc:docMk/>
          <pc:sldMk cId="2498824562" sldId="1401"/>
        </pc:sldMkLst>
      </pc:sldChg>
      <pc:sldChg chg="del">
        <pc:chgData name="Ed Godfrey" userId="61aa7c48ee0e3db0" providerId="LiveId" clId="{EAD69954-0A6F-4005-B877-A1180CDE51E9}" dt="2021-12-31T18:05:45.851" v="1955" actId="47"/>
        <pc:sldMkLst>
          <pc:docMk/>
          <pc:sldMk cId="1728028211" sldId="1402"/>
        </pc:sldMkLst>
      </pc:sldChg>
      <pc:sldChg chg="del">
        <pc:chgData name="Ed Godfrey" userId="61aa7c48ee0e3db0" providerId="LiveId" clId="{EAD69954-0A6F-4005-B877-A1180CDE51E9}" dt="2021-12-31T18:05:46.062" v="1956" actId="47"/>
        <pc:sldMkLst>
          <pc:docMk/>
          <pc:sldMk cId="606660896" sldId="1403"/>
        </pc:sldMkLst>
      </pc:sldChg>
      <pc:sldChg chg="del">
        <pc:chgData name="Ed Godfrey" userId="61aa7c48ee0e3db0" providerId="LiveId" clId="{EAD69954-0A6F-4005-B877-A1180CDE51E9}" dt="2021-12-31T18:05:46.295" v="1957" actId="47"/>
        <pc:sldMkLst>
          <pc:docMk/>
          <pc:sldMk cId="3233773858" sldId="1404"/>
        </pc:sldMkLst>
      </pc:sldChg>
      <pc:sldChg chg="del">
        <pc:chgData name="Ed Godfrey" userId="61aa7c48ee0e3db0" providerId="LiveId" clId="{EAD69954-0A6F-4005-B877-A1180CDE51E9}" dt="2021-12-31T18:05:46.596" v="1958" actId="47"/>
        <pc:sldMkLst>
          <pc:docMk/>
          <pc:sldMk cId="1713893966" sldId="1405"/>
        </pc:sldMkLst>
      </pc:sldChg>
      <pc:sldChg chg="del">
        <pc:chgData name="Ed Godfrey" userId="61aa7c48ee0e3db0" providerId="LiveId" clId="{EAD69954-0A6F-4005-B877-A1180CDE51E9}" dt="2021-12-31T18:05:47.693" v="1961" actId="47"/>
        <pc:sldMkLst>
          <pc:docMk/>
          <pc:sldMk cId="811800475" sldId="1406"/>
        </pc:sldMkLst>
      </pc:sldChg>
      <pc:sldChg chg="del">
        <pc:chgData name="Ed Godfrey" userId="61aa7c48ee0e3db0" providerId="LiveId" clId="{EAD69954-0A6F-4005-B877-A1180CDE51E9}" dt="2021-12-31T18:05:48.103" v="1962" actId="47"/>
        <pc:sldMkLst>
          <pc:docMk/>
          <pc:sldMk cId="2454333881" sldId="1407"/>
        </pc:sldMkLst>
      </pc:sldChg>
      <pc:sldChg chg="del">
        <pc:chgData name="Ed Godfrey" userId="61aa7c48ee0e3db0" providerId="LiveId" clId="{EAD69954-0A6F-4005-B877-A1180CDE51E9}" dt="2021-12-31T18:05:48.508" v="1963" actId="47"/>
        <pc:sldMkLst>
          <pc:docMk/>
          <pc:sldMk cId="3490582570" sldId="1408"/>
        </pc:sldMkLst>
      </pc:sldChg>
      <pc:sldChg chg="del">
        <pc:chgData name="Ed Godfrey" userId="61aa7c48ee0e3db0" providerId="LiveId" clId="{EAD69954-0A6F-4005-B877-A1180CDE51E9}" dt="2021-12-31T18:05:49.104" v="1964" actId="47"/>
        <pc:sldMkLst>
          <pc:docMk/>
          <pc:sldMk cId="1773111230" sldId="1409"/>
        </pc:sldMkLst>
      </pc:sldChg>
      <pc:sldChg chg="del">
        <pc:chgData name="Ed Godfrey" userId="61aa7c48ee0e3db0" providerId="LiveId" clId="{EAD69954-0A6F-4005-B877-A1180CDE51E9}" dt="2021-12-31T18:05:49.773" v="1966" actId="47"/>
        <pc:sldMkLst>
          <pc:docMk/>
          <pc:sldMk cId="2707600705" sldId="1410"/>
        </pc:sldMkLst>
      </pc:sldChg>
      <pc:sldChg chg="del">
        <pc:chgData name="Ed Godfrey" userId="61aa7c48ee0e3db0" providerId="LiveId" clId="{EAD69954-0A6F-4005-B877-A1180CDE51E9}" dt="2021-12-31T18:05:49.393" v="1965" actId="47"/>
        <pc:sldMkLst>
          <pc:docMk/>
          <pc:sldMk cId="1059512396" sldId="1411"/>
        </pc:sldMkLst>
      </pc:sldChg>
      <pc:sldChg chg="del">
        <pc:chgData name="Ed Godfrey" userId="61aa7c48ee0e3db0" providerId="LiveId" clId="{EAD69954-0A6F-4005-B877-A1180CDE51E9}" dt="2021-12-31T18:05:50.325" v="1967" actId="47"/>
        <pc:sldMkLst>
          <pc:docMk/>
          <pc:sldMk cId="3936901211" sldId="1412"/>
        </pc:sldMkLst>
      </pc:sldChg>
      <pc:sldChg chg="del">
        <pc:chgData name="Ed Godfrey" userId="61aa7c48ee0e3db0" providerId="LiveId" clId="{EAD69954-0A6F-4005-B877-A1180CDE51E9}" dt="2021-12-31T18:05:50.774" v="1968" actId="47"/>
        <pc:sldMkLst>
          <pc:docMk/>
          <pc:sldMk cId="1040777197" sldId="1413"/>
        </pc:sldMkLst>
      </pc:sldChg>
      <pc:sldChg chg="del">
        <pc:chgData name="Ed Godfrey" userId="61aa7c48ee0e3db0" providerId="LiveId" clId="{EAD69954-0A6F-4005-B877-A1180CDE51E9}" dt="2021-12-31T18:05:51.720" v="1970" actId="47"/>
        <pc:sldMkLst>
          <pc:docMk/>
          <pc:sldMk cId="1508951652" sldId="1414"/>
        </pc:sldMkLst>
      </pc:sldChg>
      <pc:sldChg chg="del">
        <pc:chgData name="Ed Godfrey" userId="61aa7c48ee0e3db0" providerId="LiveId" clId="{EAD69954-0A6F-4005-B877-A1180CDE51E9}" dt="2021-12-31T18:05:51.980" v="1971" actId="47"/>
        <pc:sldMkLst>
          <pc:docMk/>
          <pc:sldMk cId="4129878917" sldId="1416"/>
        </pc:sldMkLst>
      </pc:sldChg>
      <pc:sldChg chg="del">
        <pc:chgData name="Ed Godfrey" userId="61aa7c48ee0e3db0" providerId="LiveId" clId="{EAD69954-0A6F-4005-B877-A1180CDE51E9}" dt="2021-12-31T18:05:52.304" v="1972" actId="47"/>
        <pc:sldMkLst>
          <pc:docMk/>
          <pc:sldMk cId="551038265" sldId="1417"/>
        </pc:sldMkLst>
      </pc:sldChg>
      <pc:sldChg chg="del">
        <pc:chgData name="Ed Godfrey" userId="61aa7c48ee0e3db0" providerId="LiveId" clId="{EAD69954-0A6F-4005-B877-A1180CDE51E9}" dt="2021-12-31T18:05:53.326" v="1973" actId="47"/>
        <pc:sldMkLst>
          <pc:docMk/>
          <pc:sldMk cId="3015162010" sldId="1418"/>
        </pc:sldMkLst>
      </pc:sldChg>
      <pc:sldChg chg="modSp add mod">
        <pc:chgData name="Ed Godfrey" userId="61aa7c48ee0e3db0" providerId="LiveId" clId="{EAD69954-0A6F-4005-B877-A1180CDE51E9}" dt="2021-12-31T17:28:58.400" v="95" actId="20577"/>
        <pc:sldMkLst>
          <pc:docMk/>
          <pc:sldMk cId="3824919888" sldId="1419"/>
        </pc:sldMkLst>
        <pc:spChg chg="mod">
          <ac:chgData name="Ed Godfrey" userId="61aa7c48ee0e3db0" providerId="LiveId" clId="{EAD69954-0A6F-4005-B877-A1180CDE51E9}" dt="2021-12-31T17:28:53.104" v="88" actId="6549"/>
          <ac:spMkLst>
            <pc:docMk/>
            <pc:sldMk cId="3824919888" sldId="1419"/>
            <ac:spMk id="2" creationId="{F08A2007-B9E6-48A8-9E5E-C98EDFD53C8F}"/>
          </ac:spMkLst>
        </pc:spChg>
        <pc:spChg chg="mod">
          <ac:chgData name="Ed Godfrey" userId="61aa7c48ee0e3db0" providerId="LiveId" clId="{EAD69954-0A6F-4005-B877-A1180CDE51E9}" dt="2021-12-31T17:28:58.400" v="95" actId="20577"/>
          <ac:spMkLst>
            <pc:docMk/>
            <pc:sldMk cId="3824919888" sldId="1419"/>
            <ac:spMk id="3" creationId="{F6C638D0-C884-48CF-BE26-27EEF100FAF2}"/>
          </ac:spMkLst>
        </pc:spChg>
      </pc:sldChg>
      <pc:sldChg chg="modSp add mod">
        <pc:chgData name="Ed Godfrey" userId="61aa7c48ee0e3db0" providerId="LiveId" clId="{EAD69954-0A6F-4005-B877-A1180CDE51E9}" dt="2021-12-31T17:34:51.537" v="240" actId="20577"/>
        <pc:sldMkLst>
          <pc:docMk/>
          <pc:sldMk cId="3700821810" sldId="1420"/>
        </pc:sldMkLst>
        <pc:spChg chg="mod">
          <ac:chgData name="Ed Godfrey" userId="61aa7c48ee0e3db0" providerId="LiveId" clId="{EAD69954-0A6F-4005-B877-A1180CDE51E9}" dt="2021-12-31T17:34:44.343" v="219" actId="255"/>
          <ac:spMkLst>
            <pc:docMk/>
            <pc:sldMk cId="3700821810" sldId="1420"/>
            <ac:spMk id="2" creationId="{F08A2007-B9E6-48A8-9E5E-C98EDFD53C8F}"/>
          </ac:spMkLst>
        </pc:spChg>
        <pc:spChg chg="mod">
          <ac:chgData name="Ed Godfrey" userId="61aa7c48ee0e3db0" providerId="LiveId" clId="{EAD69954-0A6F-4005-B877-A1180CDE51E9}" dt="2021-12-31T17:34:51.537" v="240" actId="20577"/>
          <ac:spMkLst>
            <pc:docMk/>
            <pc:sldMk cId="3700821810" sldId="1420"/>
            <ac:spMk id="3" creationId="{F6C638D0-C884-48CF-BE26-27EEF100FAF2}"/>
          </ac:spMkLst>
        </pc:spChg>
      </pc:sldChg>
      <pc:sldChg chg="modSp add mod">
        <pc:chgData name="Ed Godfrey" userId="61aa7c48ee0e3db0" providerId="LiveId" clId="{EAD69954-0A6F-4005-B877-A1180CDE51E9}" dt="2021-12-31T17:35:19.642" v="285" actId="6549"/>
        <pc:sldMkLst>
          <pc:docMk/>
          <pc:sldMk cId="1287246693" sldId="1421"/>
        </pc:sldMkLst>
        <pc:spChg chg="mod">
          <ac:chgData name="Ed Godfrey" userId="61aa7c48ee0e3db0" providerId="LiveId" clId="{EAD69954-0A6F-4005-B877-A1180CDE51E9}" dt="2021-12-31T17:35:19.642" v="285" actId="6549"/>
          <ac:spMkLst>
            <pc:docMk/>
            <pc:sldMk cId="1287246693" sldId="1421"/>
            <ac:spMk id="2" creationId="{F08A2007-B9E6-48A8-9E5E-C98EDFD53C8F}"/>
          </ac:spMkLst>
        </pc:spChg>
        <pc:spChg chg="mod">
          <ac:chgData name="Ed Godfrey" userId="61aa7c48ee0e3db0" providerId="LiveId" clId="{EAD69954-0A6F-4005-B877-A1180CDE51E9}" dt="2021-12-31T17:35:13.622" v="257" actId="20577"/>
          <ac:spMkLst>
            <pc:docMk/>
            <pc:sldMk cId="1287246693" sldId="1421"/>
            <ac:spMk id="3" creationId="{F6C638D0-C884-48CF-BE26-27EEF100FAF2}"/>
          </ac:spMkLst>
        </pc:spChg>
      </pc:sldChg>
      <pc:sldChg chg="addSp modSp add mod modAnim">
        <pc:chgData name="Ed Godfrey" userId="61aa7c48ee0e3db0" providerId="LiveId" clId="{EAD69954-0A6F-4005-B877-A1180CDE51E9}" dt="2021-12-31T17:36:25.575" v="387"/>
        <pc:sldMkLst>
          <pc:docMk/>
          <pc:sldMk cId="1575511330" sldId="1422"/>
        </pc:sldMkLst>
        <pc:spChg chg="mod">
          <ac:chgData name="Ed Godfrey" userId="61aa7c48ee0e3db0" providerId="LiveId" clId="{EAD69954-0A6F-4005-B877-A1180CDE51E9}" dt="2021-12-31T17:35:55.519" v="355" actId="20577"/>
          <ac:spMkLst>
            <pc:docMk/>
            <pc:sldMk cId="1575511330" sldId="1422"/>
            <ac:spMk id="2" creationId="{F08A2007-B9E6-48A8-9E5E-C98EDFD53C8F}"/>
          </ac:spMkLst>
        </pc:spChg>
        <pc:spChg chg="mod">
          <ac:chgData name="Ed Godfrey" userId="61aa7c48ee0e3db0" providerId="LiveId" clId="{EAD69954-0A6F-4005-B877-A1180CDE51E9}" dt="2021-12-31T17:35:51.573" v="352" actId="20577"/>
          <ac:spMkLst>
            <pc:docMk/>
            <pc:sldMk cId="1575511330" sldId="1422"/>
            <ac:spMk id="3" creationId="{F6C638D0-C884-48CF-BE26-27EEF100FAF2}"/>
          </ac:spMkLst>
        </pc:spChg>
        <pc:spChg chg="add mod">
          <ac:chgData name="Ed Godfrey" userId="61aa7c48ee0e3db0" providerId="LiveId" clId="{EAD69954-0A6F-4005-B877-A1180CDE51E9}" dt="2021-12-31T17:36:16.078" v="380" actId="20577"/>
          <ac:spMkLst>
            <pc:docMk/>
            <pc:sldMk cId="1575511330" sldId="1422"/>
            <ac:spMk id="4" creationId="{5E54EDAC-A50A-459D-8FF1-63C84115057C}"/>
          </ac:spMkLst>
        </pc:spChg>
      </pc:sldChg>
      <pc:sldChg chg="addSp modSp add mod modAnim">
        <pc:chgData name="Ed Godfrey" userId="61aa7c48ee0e3db0" providerId="LiveId" clId="{EAD69954-0A6F-4005-B877-A1180CDE51E9}" dt="2021-12-31T18:01:12.313" v="1720"/>
        <pc:sldMkLst>
          <pc:docMk/>
          <pc:sldMk cId="255451175" sldId="1423"/>
        </pc:sldMkLst>
        <pc:spChg chg="mod">
          <ac:chgData name="Ed Godfrey" userId="61aa7c48ee0e3db0" providerId="LiveId" clId="{EAD69954-0A6F-4005-B877-A1180CDE51E9}" dt="2021-12-31T18:00:20.028" v="1612" actId="255"/>
          <ac:spMkLst>
            <pc:docMk/>
            <pc:sldMk cId="255451175" sldId="1423"/>
            <ac:spMk id="2" creationId="{F08A2007-B9E6-48A8-9E5E-C98EDFD53C8F}"/>
          </ac:spMkLst>
        </pc:spChg>
        <pc:spChg chg="mod">
          <ac:chgData name="Ed Godfrey" userId="61aa7c48ee0e3db0" providerId="LiveId" clId="{EAD69954-0A6F-4005-B877-A1180CDE51E9}" dt="2021-12-31T18:00:28.135" v="1632" actId="6549"/>
          <ac:spMkLst>
            <pc:docMk/>
            <pc:sldMk cId="255451175" sldId="1423"/>
            <ac:spMk id="3" creationId="{F6C638D0-C884-48CF-BE26-27EEF100FAF2}"/>
          </ac:spMkLst>
        </pc:spChg>
        <pc:spChg chg="add mod">
          <ac:chgData name="Ed Godfrey" userId="61aa7c48ee0e3db0" providerId="LiveId" clId="{EAD69954-0A6F-4005-B877-A1180CDE51E9}" dt="2021-12-31T18:00:56.591" v="1704" actId="20577"/>
          <ac:spMkLst>
            <pc:docMk/>
            <pc:sldMk cId="255451175" sldId="1423"/>
            <ac:spMk id="4" creationId="{B8431C7A-5898-49EA-9BEA-9BBFDAD4BAC5}"/>
          </ac:spMkLst>
        </pc:spChg>
      </pc:sldChg>
      <pc:sldChg chg="addSp modSp add mod modAnim">
        <pc:chgData name="Ed Godfrey" userId="61aa7c48ee0e3db0" providerId="LiveId" clId="{EAD69954-0A6F-4005-B877-A1180CDE51E9}" dt="2021-12-31T17:47:00.406" v="1035"/>
        <pc:sldMkLst>
          <pc:docMk/>
          <pc:sldMk cId="1638056405" sldId="1424"/>
        </pc:sldMkLst>
        <pc:spChg chg="mod">
          <ac:chgData name="Ed Godfrey" userId="61aa7c48ee0e3db0" providerId="LiveId" clId="{EAD69954-0A6F-4005-B877-A1180CDE51E9}" dt="2021-12-31T17:38:24.780" v="452" actId="1036"/>
          <ac:spMkLst>
            <pc:docMk/>
            <pc:sldMk cId="1638056405" sldId="1424"/>
            <ac:spMk id="4" creationId="{71F9D38C-F5F6-4652-B93B-748ADD9AF7DF}"/>
          </ac:spMkLst>
        </pc:spChg>
        <pc:spChg chg="add mod">
          <ac:chgData name="Ed Godfrey" userId="61aa7c48ee0e3db0" providerId="LiveId" clId="{EAD69954-0A6F-4005-B877-A1180CDE51E9}" dt="2021-12-31T17:46:53.647" v="1034" actId="6549"/>
          <ac:spMkLst>
            <pc:docMk/>
            <pc:sldMk cId="1638056405" sldId="1424"/>
            <ac:spMk id="5" creationId="{E9016815-9F75-4BD1-B21C-389043DCF732}"/>
          </ac:spMkLst>
        </pc:spChg>
        <pc:spChg chg="mod">
          <ac:chgData name="Ed Godfrey" userId="61aa7c48ee0e3db0" providerId="LiveId" clId="{EAD69954-0A6F-4005-B877-A1180CDE51E9}" dt="2021-12-31T17:38:18.459" v="420" actId="5793"/>
          <ac:spMkLst>
            <pc:docMk/>
            <pc:sldMk cId="1638056405" sldId="1424"/>
            <ac:spMk id="8" creationId="{4324C081-9180-4200-A9C1-C69323420A3A}"/>
          </ac:spMkLst>
        </pc:spChg>
      </pc:sldChg>
      <pc:sldChg chg="addSp delSp modSp add mod modAnim">
        <pc:chgData name="Ed Godfrey" userId="61aa7c48ee0e3db0" providerId="LiveId" clId="{EAD69954-0A6F-4005-B877-A1180CDE51E9}" dt="2021-12-31T17:50:09.609" v="1147"/>
        <pc:sldMkLst>
          <pc:docMk/>
          <pc:sldMk cId="1183648064" sldId="1425"/>
        </pc:sldMkLst>
        <pc:spChg chg="mod">
          <ac:chgData name="Ed Godfrey" userId="61aa7c48ee0e3db0" providerId="LiveId" clId="{EAD69954-0A6F-4005-B877-A1180CDE51E9}" dt="2021-12-31T17:48:58.747" v="1105" actId="255"/>
          <ac:spMkLst>
            <pc:docMk/>
            <pc:sldMk cId="1183648064" sldId="1425"/>
            <ac:spMk id="4" creationId="{71F9D38C-F5F6-4652-B93B-748ADD9AF7DF}"/>
          </ac:spMkLst>
        </pc:spChg>
        <pc:spChg chg="add mod">
          <ac:chgData name="Ed Godfrey" userId="61aa7c48ee0e3db0" providerId="LiveId" clId="{EAD69954-0A6F-4005-B877-A1180CDE51E9}" dt="2021-12-31T17:49:08.505" v="1125" actId="255"/>
          <ac:spMkLst>
            <pc:docMk/>
            <pc:sldMk cId="1183648064" sldId="1425"/>
            <ac:spMk id="5" creationId="{91EB30F8-50AE-49AA-B22C-2B57051D2229}"/>
          </ac:spMkLst>
        </pc:spChg>
        <pc:spChg chg="del">
          <ac:chgData name="Ed Godfrey" userId="61aa7c48ee0e3db0" providerId="LiveId" clId="{EAD69954-0A6F-4005-B877-A1180CDE51E9}" dt="2021-12-31T17:48:15.973" v="1039" actId="21"/>
          <ac:spMkLst>
            <pc:docMk/>
            <pc:sldMk cId="1183648064" sldId="1425"/>
            <ac:spMk id="8" creationId="{4324C081-9180-4200-A9C1-C69323420A3A}"/>
          </ac:spMkLst>
        </pc:spChg>
      </pc:sldChg>
      <pc:sldChg chg="delSp modSp add mod delAnim modAnim">
        <pc:chgData name="Ed Godfrey" userId="61aa7c48ee0e3db0" providerId="LiveId" clId="{EAD69954-0A6F-4005-B877-A1180CDE51E9}" dt="2021-12-31T17:52:19.548" v="1312"/>
        <pc:sldMkLst>
          <pc:docMk/>
          <pc:sldMk cId="3159708424" sldId="1426"/>
        </pc:sldMkLst>
        <pc:spChg chg="mod">
          <ac:chgData name="Ed Godfrey" userId="61aa7c48ee0e3db0" providerId="LiveId" clId="{EAD69954-0A6F-4005-B877-A1180CDE51E9}" dt="2021-12-31T17:51:37.578" v="1184" actId="20577"/>
          <ac:spMkLst>
            <pc:docMk/>
            <pc:sldMk cId="3159708424" sldId="1426"/>
            <ac:spMk id="4" creationId="{71F9D38C-F5F6-4652-B93B-748ADD9AF7DF}"/>
          </ac:spMkLst>
        </pc:spChg>
        <pc:spChg chg="del">
          <ac:chgData name="Ed Godfrey" userId="61aa7c48ee0e3db0" providerId="LiveId" clId="{EAD69954-0A6F-4005-B877-A1180CDE51E9}" dt="2021-12-31T17:50:52.016" v="1149" actId="21"/>
          <ac:spMkLst>
            <pc:docMk/>
            <pc:sldMk cId="3159708424" sldId="1426"/>
            <ac:spMk id="5" creationId="{E9016815-9F75-4BD1-B21C-389043DCF732}"/>
          </ac:spMkLst>
        </pc:spChg>
        <pc:spChg chg="mod">
          <ac:chgData name="Ed Godfrey" userId="61aa7c48ee0e3db0" providerId="LiveId" clId="{EAD69954-0A6F-4005-B877-A1180CDE51E9}" dt="2021-12-31T17:52:12.608" v="1311" actId="20577"/>
          <ac:spMkLst>
            <pc:docMk/>
            <pc:sldMk cId="3159708424" sldId="1426"/>
            <ac:spMk id="8" creationId="{4324C081-9180-4200-A9C1-C69323420A3A}"/>
          </ac:spMkLst>
        </pc:spChg>
      </pc:sldChg>
      <pc:sldChg chg="modSp add mod ord">
        <pc:chgData name="Ed Godfrey" userId="61aa7c48ee0e3db0" providerId="LiveId" clId="{EAD69954-0A6F-4005-B877-A1180CDE51E9}" dt="2021-12-31T17:53:25.502" v="1334"/>
        <pc:sldMkLst>
          <pc:docMk/>
          <pc:sldMk cId="4149966716" sldId="1427"/>
        </pc:sldMkLst>
        <pc:spChg chg="mod">
          <ac:chgData name="Ed Godfrey" userId="61aa7c48ee0e3db0" providerId="LiveId" clId="{EAD69954-0A6F-4005-B877-A1180CDE51E9}" dt="2021-12-31T17:53:24.631" v="1332" actId="255"/>
          <ac:spMkLst>
            <pc:docMk/>
            <pc:sldMk cId="4149966716" sldId="1427"/>
            <ac:spMk id="2" creationId="{F08A2007-B9E6-48A8-9E5E-C98EDFD53C8F}"/>
          </ac:spMkLst>
        </pc:spChg>
        <pc:spChg chg="mod">
          <ac:chgData name="Ed Godfrey" userId="61aa7c48ee0e3db0" providerId="LiveId" clId="{EAD69954-0A6F-4005-B877-A1180CDE51E9}" dt="2021-12-31T17:53:16.944" v="1331" actId="20577"/>
          <ac:spMkLst>
            <pc:docMk/>
            <pc:sldMk cId="4149966716" sldId="1427"/>
            <ac:spMk id="3" creationId="{F6C638D0-C884-48CF-BE26-27EEF100FAF2}"/>
          </ac:spMkLst>
        </pc:spChg>
      </pc:sldChg>
      <pc:sldChg chg="addSp modSp add mod modAnim">
        <pc:chgData name="Ed Godfrey" userId="61aa7c48ee0e3db0" providerId="LiveId" clId="{EAD69954-0A6F-4005-B877-A1180CDE51E9}" dt="2021-12-31T17:55:10.319" v="1432"/>
        <pc:sldMkLst>
          <pc:docMk/>
          <pc:sldMk cId="923218142" sldId="1428"/>
        </pc:sldMkLst>
        <pc:spChg chg="mod">
          <ac:chgData name="Ed Godfrey" userId="61aa7c48ee0e3db0" providerId="LiveId" clId="{EAD69954-0A6F-4005-B877-A1180CDE51E9}" dt="2021-12-31T17:53:41.765" v="1336" actId="255"/>
          <ac:spMkLst>
            <pc:docMk/>
            <pc:sldMk cId="923218142" sldId="1428"/>
            <ac:spMk id="2" creationId="{F08A2007-B9E6-48A8-9E5E-C98EDFD53C8F}"/>
          </ac:spMkLst>
        </pc:spChg>
        <pc:spChg chg="mod">
          <ac:chgData name="Ed Godfrey" userId="61aa7c48ee0e3db0" providerId="LiveId" clId="{EAD69954-0A6F-4005-B877-A1180CDE51E9}" dt="2021-12-31T17:53:46.855" v="1348" actId="20577"/>
          <ac:spMkLst>
            <pc:docMk/>
            <pc:sldMk cId="923218142" sldId="1428"/>
            <ac:spMk id="3" creationId="{F6C638D0-C884-48CF-BE26-27EEF100FAF2}"/>
          </ac:spMkLst>
        </pc:spChg>
        <pc:spChg chg="add mod">
          <ac:chgData name="Ed Godfrey" userId="61aa7c48ee0e3db0" providerId="LiveId" clId="{EAD69954-0A6F-4005-B877-A1180CDE51E9}" dt="2021-12-31T17:54:36.775" v="1415" actId="5793"/>
          <ac:spMkLst>
            <pc:docMk/>
            <pc:sldMk cId="923218142" sldId="1428"/>
            <ac:spMk id="4" creationId="{02FEB371-FE3C-45D9-96C6-AC842D820763}"/>
          </ac:spMkLst>
        </pc:spChg>
      </pc:sldChg>
      <pc:sldChg chg="addSp modSp add mod modAnim">
        <pc:chgData name="Ed Godfrey" userId="61aa7c48ee0e3db0" providerId="LiveId" clId="{EAD69954-0A6F-4005-B877-A1180CDE51E9}" dt="2021-12-31T17:59:04.828" v="1588" actId="20577"/>
        <pc:sldMkLst>
          <pc:docMk/>
          <pc:sldMk cId="3570855766" sldId="1429"/>
        </pc:sldMkLst>
        <pc:spChg chg="mod">
          <ac:chgData name="Ed Godfrey" userId="61aa7c48ee0e3db0" providerId="LiveId" clId="{EAD69954-0A6F-4005-B877-A1180CDE51E9}" dt="2021-12-31T17:55:53.673" v="1468" actId="20577"/>
          <ac:spMkLst>
            <pc:docMk/>
            <pc:sldMk cId="3570855766" sldId="1429"/>
            <ac:spMk id="4" creationId="{71F9D38C-F5F6-4652-B93B-748ADD9AF7DF}"/>
          </ac:spMkLst>
        </pc:spChg>
        <pc:spChg chg="add mod">
          <ac:chgData name="Ed Godfrey" userId="61aa7c48ee0e3db0" providerId="LiveId" clId="{EAD69954-0A6F-4005-B877-A1180CDE51E9}" dt="2021-12-31T17:57:31.058" v="1489" actId="123"/>
          <ac:spMkLst>
            <pc:docMk/>
            <pc:sldMk cId="3570855766" sldId="1429"/>
            <ac:spMk id="5" creationId="{EB1D62ED-6A60-48F9-B0F7-E39D5E6E1B9B}"/>
          </ac:spMkLst>
        </pc:spChg>
        <pc:spChg chg="add mod">
          <ac:chgData name="Ed Godfrey" userId="61aa7c48ee0e3db0" providerId="LiveId" clId="{EAD69954-0A6F-4005-B877-A1180CDE51E9}" dt="2021-12-31T17:59:04.828" v="1588" actId="20577"/>
          <ac:spMkLst>
            <pc:docMk/>
            <pc:sldMk cId="3570855766" sldId="1429"/>
            <ac:spMk id="6" creationId="{BDF19ACE-4F00-4DE0-B7FF-91B4F3941DC5}"/>
          </ac:spMkLst>
        </pc:spChg>
      </pc:sldChg>
      <pc:sldChg chg="delSp modSp add mod delAnim modAnim">
        <pc:chgData name="Ed Godfrey" userId="61aa7c48ee0e3db0" providerId="LiveId" clId="{EAD69954-0A6F-4005-B877-A1180CDE51E9}" dt="2021-12-31T17:59:52.153" v="1610"/>
        <pc:sldMkLst>
          <pc:docMk/>
          <pc:sldMk cId="43834768" sldId="1430"/>
        </pc:sldMkLst>
        <pc:spChg chg="mod">
          <ac:chgData name="Ed Godfrey" userId="61aa7c48ee0e3db0" providerId="LiveId" clId="{EAD69954-0A6F-4005-B877-A1180CDE51E9}" dt="2021-12-31T17:59:47.619" v="1609" actId="20577"/>
          <ac:spMkLst>
            <pc:docMk/>
            <pc:sldMk cId="43834768" sldId="1430"/>
            <ac:spMk id="4" creationId="{71F9D38C-F5F6-4652-B93B-748ADD9AF7DF}"/>
          </ac:spMkLst>
        </pc:spChg>
        <pc:spChg chg="del">
          <ac:chgData name="Ed Godfrey" userId="61aa7c48ee0e3db0" providerId="LiveId" clId="{EAD69954-0A6F-4005-B877-A1180CDE51E9}" dt="2021-12-31T17:59:38.618" v="1590" actId="21"/>
          <ac:spMkLst>
            <pc:docMk/>
            <pc:sldMk cId="43834768" sldId="1430"/>
            <ac:spMk id="5" creationId="{EB1D62ED-6A60-48F9-B0F7-E39D5E6E1B9B}"/>
          </ac:spMkLst>
        </pc:spChg>
        <pc:spChg chg="del">
          <ac:chgData name="Ed Godfrey" userId="61aa7c48ee0e3db0" providerId="LiveId" clId="{EAD69954-0A6F-4005-B877-A1180CDE51E9}" dt="2021-12-31T17:59:42.248" v="1591" actId="21"/>
          <ac:spMkLst>
            <pc:docMk/>
            <pc:sldMk cId="43834768" sldId="1430"/>
            <ac:spMk id="6" creationId="{BDF19ACE-4F00-4DE0-B7FF-91B4F3941DC5}"/>
          </ac:spMkLst>
        </pc:spChg>
      </pc:sldChg>
      <pc:sldChg chg="modSp add modAnim">
        <pc:chgData name="Ed Godfrey" userId="61aa7c48ee0e3db0" providerId="LiveId" clId="{EAD69954-0A6F-4005-B877-A1180CDE51E9}" dt="2021-12-31T18:03:37.024" v="1930"/>
        <pc:sldMkLst>
          <pc:docMk/>
          <pc:sldMk cId="2666576333" sldId="1431"/>
        </pc:sldMkLst>
        <pc:spChg chg="mod">
          <ac:chgData name="Ed Godfrey" userId="61aa7c48ee0e3db0" providerId="LiveId" clId="{EAD69954-0A6F-4005-B877-A1180CDE51E9}" dt="2021-12-31T18:02:51.248" v="1922" actId="20577"/>
          <ac:spMkLst>
            <pc:docMk/>
            <pc:sldMk cId="2666576333" sldId="1431"/>
            <ac:spMk id="4" creationId="{71F9D38C-F5F6-4652-B93B-748ADD9AF7DF}"/>
          </ac:spMkLst>
        </pc:spChg>
      </pc:sldChg>
      <pc:sldChg chg="add modAnim">
        <pc:chgData name="Ed Godfrey" userId="61aa7c48ee0e3db0" providerId="LiveId" clId="{EAD69954-0A6F-4005-B877-A1180CDE51E9}" dt="2021-12-31T18:05:27.832" v="1953"/>
        <pc:sldMkLst>
          <pc:docMk/>
          <pc:sldMk cId="566344741" sldId="1432"/>
        </pc:sldMkLst>
      </pc:sldChg>
      <pc:sldChg chg="add del">
        <pc:chgData name="Ed Godfrey" userId="61aa7c48ee0e3db0" providerId="LiveId" clId="{EAD69954-0A6F-4005-B877-A1180CDE51E9}" dt="2021-12-31T18:06:22.807" v="2030" actId="47"/>
        <pc:sldMkLst>
          <pc:docMk/>
          <pc:sldMk cId="3827584181" sldId="1433"/>
        </pc:sldMkLst>
      </pc:sldChg>
      <pc:sldChg chg="add">
        <pc:chgData name="Ed Godfrey" userId="61aa7c48ee0e3db0" providerId="LiveId" clId="{EAD69954-0A6F-4005-B877-A1180CDE51E9}" dt="2021-12-31T18:06:19.573" v="2029"/>
        <pc:sldMkLst>
          <pc:docMk/>
          <pc:sldMk cId="3063941192" sldId="143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12/31/2021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12/31/2021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12/31/2021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12/31/2021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12/31/2021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12/31/2021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12/31/2021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alendar&#10;&#10;Description automatically generated">
            <a:extLst>
              <a:ext uri="{FF2B5EF4-FFF2-40B4-BE49-F238E27FC236}">
                <a16:creationId xmlns:a16="http://schemas.microsoft.com/office/drawing/2014/main" id="{DF48F803-A0B8-4801-9386-F08C9C35E3BE}"/>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2,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138024" y="5437498"/>
            <a:ext cx="11869946" cy="1015663"/>
          </a:xfrm>
          <a:prstGeom prst="rect">
            <a:avLst/>
          </a:prstGeom>
          <a:noFill/>
        </p:spPr>
        <p:txBody>
          <a:bodyPr wrap="square" rtlCol="0">
            <a:spAutoFit/>
          </a:bodyPr>
          <a:lstStyle/>
          <a:p>
            <a:pPr algn="ctr"/>
            <a:r>
              <a:rPr lang="en-US" sz="3000" dirty="0"/>
              <a:t>What We Are In Christ (Part 1)</a:t>
            </a:r>
          </a:p>
          <a:p>
            <a:pPr algn="ctr"/>
            <a:r>
              <a:rPr lang="en-US" sz="3000" dirty="0"/>
              <a:t>1 Peter 2:9-10</a:t>
            </a:r>
            <a:endParaRPr lang="en-US" sz="2800" i="1" dirty="0"/>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a:pPr>
            <a:r>
              <a:rPr lang="en-US" sz="3200" b="1" cap="none" dirty="0">
                <a:solidFill>
                  <a:srgbClr val="92D050"/>
                </a:solidFill>
              </a:rPr>
              <a:t>Pondering Our Testimony </a:t>
            </a:r>
            <a:endParaRPr lang="en-US" sz="3200" b="1" cap="none" baseline="30000" dirty="0">
              <a:solidFill>
                <a:srgbClr val="92D050"/>
              </a:solidFill>
            </a:endParaRP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794258"/>
            <a:ext cx="11590636" cy="461665"/>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a:t>
            </a:r>
            <a:endParaRPr lang="en-US" sz="2400" dirty="0"/>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1262598"/>
            <a:ext cx="11590636" cy="1384995"/>
          </a:xfrm>
          <a:prstGeom prst="rect">
            <a:avLst/>
          </a:prstGeom>
          <a:noFill/>
        </p:spPr>
        <p:txBody>
          <a:bodyPr wrap="square" rtlCol="0">
            <a:spAutoFit/>
          </a:bodyPr>
          <a:lstStyle/>
          <a:p>
            <a:pPr marL="742950" lvl="0" indent="-742950">
              <a:buFont typeface="+mj-lt"/>
              <a:buAutoNum type="alphaUcPeriod"/>
            </a:pPr>
            <a:r>
              <a:rPr lang="en-US" sz="2800" dirty="0"/>
              <a:t>A chosen race</a:t>
            </a:r>
          </a:p>
          <a:p>
            <a:pPr marL="742950" lvl="0" indent="-742950">
              <a:buFont typeface="+mj-lt"/>
              <a:buAutoNum type="alphaUcPeriod"/>
            </a:pPr>
            <a:r>
              <a:rPr lang="en-US" sz="2800" dirty="0"/>
              <a:t>A royal priesthood</a:t>
            </a:r>
          </a:p>
          <a:p>
            <a:pPr marL="742950" lvl="0" indent="-742950">
              <a:buFont typeface="+mj-lt"/>
              <a:buAutoNum type="alphaUcPeriod"/>
            </a:pPr>
            <a:r>
              <a:rPr lang="en-US" sz="2800" dirty="0"/>
              <a:t>A holy nation</a:t>
            </a:r>
          </a:p>
        </p:txBody>
      </p:sp>
    </p:spTree>
    <p:extLst>
      <p:ext uri="{BB962C8B-B14F-4D97-AF65-F5344CB8AC3E}">
        <p14:creationId xmlns:p14="http://schemas.microsoft.com/office/powerpoint/2010/main" val="315970842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7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Peter 1:15-16</a:t>
            </a:r>
          </a:p>
          <a:p>
            <a:pPr algn="ctr"/>
            <a:endParaRPr lang="en-US" sz="3600" b="1" dirty="0">
              <a:solidFill>
                <a:srgbClr val="92D05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754326"/>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15 but like the Holy One who called you, be holy yourselves also in all your behavior; 16 because it is written, "YOU SHALL BE HOLY, FOR I AM HOLY."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996671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2 Peter 2:2</a:t>
            </a:r>
          </a:p>
          <a:p>
            <a:pPr algn="ctr"/>
            <a:endParaRPr lang="en-US" sz="3600" b="1" dirty="0">
              <a:solidFill>
                <a:srgbClr val="92D05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Many will follow their sensuality, and because of them the way of the truth will be maligned;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2FEB371-FE3C-45D9-96C6-AC842D820763}"/>
              </a:ext>
            </a:extLst>
          </p:cNvPr>
          <p:cNvSpPr txBox="1"/>
          <p:nvPr/>
        </p:nvSpPr>
        <p:spPr>
          <a:xfrm>
            <a:off x="291157" y="2585934"/>
            <a:ext cx="11590636" cy="1754326"/>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And many will follow their immoral ways and lascivious doings; because of them the true Way will be maligned and defamed. (Amplified Bible)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21814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a:pPr>
            <a:r>
              <a:rPr lang="en-US" sz="3200" b="1" cap="none" dirty="0">
                <a:solidFill>
                  <a:srgbClr val="92D050"/>
                </a:solidFill>
              </a:rPr>
              <a:t>Pondering Our Testimony </a:t>
            </a:r>
            <a:endParaRPr lang="en-US" sz="3200" b="1" cap="none" baseline="30000" dirty="0">
              <a:solidFill>
                <a:srgbClr val="92D050"/>
              </a:solidFill>
            </a:endParaRP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794258"/>
            <a:ext cx="11590636" cy="461665"/>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a:t>
            </a:r>
            <a:endParaRPr lang="en-US" sz="2400" dirty="0"/>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1262598"/>
            <a:ext cx="11590636" cy="1815882"/>
          </a:xfrm>
          <a:prstGeom prst="rect">
            <a:avLst/>
          </a:prstGeom>
          <a:noFill/>
        </p:spPr>
        <p:txBody>
          <a:bodyPr wrap="square" rtlCol="0">
            <a:spAutoFit/>
          </a:bodyPr>
          <a:lstStyle/>
          <a:p>
            <a:pPr marL="742950" lvl="0" indent="-742950">
              <a:buFont typeface="+mj-lt"/>
              <a:buAutoNum type="alphaUcPeriod"/>
            </a:pPr>
            <a:r>
              <a:rPr lang="en-US" sz="2800" dirty="0"/>
              <a:t>A chosen race</a:t>
            </a:r>
          </a:p>
          <a:p>
            <a:pPr marL="742950" lvl="0" indent="-742950">
              <a:buFont typeface="+mj-lt"/>
              <a:buAutoNum type="alphaUcPeriod"/>
            </a:pPr>
            <a:r>
              <a:rPr lang="en-US" sz="2800" dirty="0"/>
              <a:t>A royal priesthood</a:t>
            </a:r>
          </a:p>
          <a:p>
            <a:pPr marL="742950" lvl="0" indent="-742950">
              <a:buFont typeface="+mj-lt"/>
              <a:buAutoNum type="alphaUcPeriod"/>
            </a:pPr>
            <a:r>
              <a:rPr lang="en-US" sz="2800" dirty="0"/>
              <a:t>A holy nation</a:t>
            </a:r>
          </a:p>
          <a:p>
            <a:pPr marL="742950" lvl="0" indent="-742950">
              <a:buFont typeface="+mj-lt"/>
              <a:buAutoNum type="alphaUcPeriod"/>
            </a:pPr>
            <a:r>
              <a:rPr lang="en-US" sz="2800" dirty="0"/>
              <a:t>A people for God’s own possession</a:t>
            </a:r>
          </a:p>
        </p:txBody>
      </p:sp>
      <p:sp>
        <p:nvSpPr>
          <p:cNvPr id="5" name="TextBox 4">
            <a:extLst>
              <a:ext uri="{FF2B5EF4-FFF2-40B4-BE49-F238E27FC236}">
                <a16:creationId xmlns:a16="http://schemas.microsoft.com/office/drawing/2014/main" id="{EB1D62ED-6A60-48F9-B0F7-E39D5E6E1B9B}"/>
              </a:ext>
            </a:extLst>
          </p:cNvPr>
          <p:cNvSpPr txBox="1"/>
          <p:nvPr/>
        </p:nvSpPr>
        <p:spPr>
          <a:xfrm>
            <a:off x="207667" y="3213608"/>
            <a:ext cx="11590636" cy="1200329"/>
          </a:xfrm>
          <a:prstGeom prst="rect">
            <a:avLst/>
          </a:prstGeom>
          <a:noFill/>
        </p:spPr>
        <p:txBody>
          <a:bodyPr wrap="square" rtlCol="0">
            <a:spAutoFit/>
          </a:bodyPr>
          <a:lstStyle/>
          <a:p>
            <a:pPr algn="just"/>
            <a:r>
              <a:rPr lang="en-US" sz="2400" i="1" dirty="0"/>
              <a:t>But now, thus says the LORD, your Creator, O Jacob, And He who formed you, O Israel, "Do not fear, for I have redeemed you; I have called you by name; you are Mine! (Isaiah 43:1)</a:t>
            </a:r>
            <a:endParaRPr lang="en-US" sz="2400" dirty="0"/>
          </a:p>
        </p:txBody>
      </p:sp>
      <p:sp>
        <p:nvSpPr>
          <p:cNvPr id="6" name="TextBox 5">
            <a:extLst>
              <a:ext uri="{FF2B5EF4-FFF2-40B4-BE49-F238E27FC236}">
                <a16:creationId xmlns:a16="http://schemas.microsoft.com/office/drawing/2014/main" id="{BDF19ACE-4F00-4DE0-B7FF-91B4F3941DC5}"/>
              </a:ext>
            </a:extLst>
          </p:cNvPr>
          <p:cNvSpPr txBox="1"/>
          <p:nvPr/>
        </p:nvSpPr>
        <p:spPr>
          <a:xfrm>
            <a:off x="198142" y="4851908"/>
            <a:ext cx="11590636" cy="830997"/>
          </a:xfrm>
          <a:prstGeom prst="rect">
            <a:avLst/>
          </a:prstGeom>
          <a:noFill/>
        </p:spPr>
        <p:txBody>
          <a:bodyPr wrap="square" rtlCol="0">
            <a:spAutoFit/>
          </a:bodyPr>
          <a:lstStyle/>
          <a:p>
            <a:pPr algn="just"/>
            <a:r>
              <a:rPr lang="en-US" sz="2400" i="1" dirty="0"/>
              <a:t>[Christ Jesus] who gave Himself for us to redeem us from every lawless deed, and to purify for Himself a people for His own possession (Titus 2:14)</a:t>
            </a:r>
            <a:endParaRPr lang="en-US" sz="2400" dirty="0"/>
          </a:p>
        </p:txBody>
      </p:sp>
    </p:spTree>
    <p:extLst>
      <p:ext uri="{BB962C8B-B14F-4D97-AF65-F5344CB8AC3E}">
        <p14:creationId xmlns:p14="http://schemas.microsoft.com/office/powerpoint/2010/main" val="357085576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750"/>
                                        <p:tgtEl>
                                          <p:spTgt spid="4">
                                            <p:txEl>
                                              <p:pRg st="3" end="3"/>
                                            </p:txEl>
                                          </p:spTgt>
                                        </p:tgtEl>
                                      </p:cBhvr>
                                    </p:animEffect>
                                  </p:childTnLst>
                                </p:cTn>
                              </p:par>
                            </p:childTnLst>
                          </p:cTn>
                        </p:par>
                        <p:par>
                          <p:cTn id="8" fill="hold">
                            <p:stCondLst>
                              <p:cond delay="2000"/>
                            </p:stCondLst>
                            <p:childTnLst>
                              <p:par>
                                <p:cTn id="9" presetID="10" presetClass="entr" presetSubtype="0" fill="hold" grpId="0" nodeType="afterEffect">
                                  <p:stCondLst>
                                    <p:cond delay="3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750"/>
                                        <p:tgtEl>
                                          <p:spTgt spid="5"/>
                                        </p:tgtEl>
                                      </p:cBhvr>
                                    </p:animEffect>
                                  </p:childTnLst>
                                </p:cTn>
                              </p:par>
                            </p:childTnLst>
                          </p:cTn>
                        </p:par>
                        <p:par>
                          <p:cTn id="12" fill="hold">
                            <p:stCondLst>
                              <p:cond delay="7000"/>
                            </p:stCondLst>
                            <p:childTnLst>
                              <p:par>
                                <p:cTn id="13" presetID="10" presetClass="entr" presetSubtype="0" fill="hold" nodeType="afterEffect">
                                  <p:stCondLst>
                                    <p:cond delay="225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75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17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a:pPr>
            <a:r>
              <a:rPr lang="en-US" sz="3200" b="1" cap="none" dirty="0">
                <a:solidFill>
                  <a:srgbClr val="92D050"/>
                </a:solidFill>
              </a:rPr>
              <a:t>Pondering Our Testimony </a:t>
            </a:r>
            <a:endParaRPr lang="en-US" sz="3200" b="1" cap="none" baseline="30000" dirty="0">
              <a:solidFill>
                <a:srgbClr val="92D050"/>
              </a:solidFill>
            </a:endParaRP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794258"/>
            <a:ext cx="11590636" cy="461665"/>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a:t>
            </a:r>
            <a:endParaRPr lang="en-US" sz="2400" dirty="0"/>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1262598"/>
            <a:ext cx="11590636" cy="2246769"/>
          </a:xfrm>
          <a:prstGeom prst="rect">
            <a:avLst/>
          </a:prstGeom>
          <a:noFill/>
        </p:spPr>
        <p:txBody>
          <a:bodyPr wrap="square" rtlCol="0">
            <a:spAutoFit/>
          </a:bodyPr>
          <a:lstStyle/>
          <a:p>
            <a:pPr marL="742950" lvl="0" indent="-742950">
              <a:buFont typeface="+mj-lt"/>
              <a:buAutoNum type="alphaUcPeriod"/>
            </a:pPr>
            <a:r>
              <a:rPr lang="en-US" sz="2800" dirty="0"/>
              <a:t>A chosen race</a:t>
            </a:r>
          </a:p>
          <a:p>
            <a:pPr marL="742950" lvl="0" indent="-742950">
              <a:buFont typeface="+mj-lt"/>
              <a:buAutoNum type="alphaUcPeriod"/>
            </a:pPr>
            <a:r>
              <a:rPr lang="en-US" sz="2800" dirty="0"/>
              <a:t>A royal priesthood</a:t>
            </a:r>
          </a:p>
          <a:p>
            <a:pPr marL="742950" lvl="0" indent="-742950">
              <a:buFont typeface="+mj-lt"/>
              <a:buAutoNum type="alphaUcPeriod"/>
            </a:pPr>
            <a:r>
              <a:rPr lang="en-US" sz="2800" dirty="0"/>
              <a:t>A holy nation</a:t>
            </a:r>
          </a:p>
          <a:p>
            <a:pPr marL="742950" lvl="0" indent="-742950">
              <a:buFont typeface="+mj-lt"/>
              <a:buAutoNum type="alphaUcPeriod"/>
            </a:pPr>
            <a:r>
              <a:rPr lang="en-US" sz="2800" dirty="0"/>
              <a:t>A people for God’s own possession</a:t>
            </a:r>
          </a:p>
          <a:p>
            <a:pPr marL="742950" lvl="0" indent="-742950">
              <a:buFont typeface="+mj-lt"/>
              <a:buAutoNum type="alphaUcPeriod"/>
            </a:pPr>
            <a:r>
              <a:rPr lang="en-US" sz="2800" dirty="0"/>
              <a:t>The people of God</a:t>
            </a:r>
          </a:p>
        </p:txBody>
      </p:sp>
    </p:spTree>
    <p:extLst>
      <p:ext uri="{BB962C8B-B14F-4D97-AF65-F5344CB8AC3E}">
        <p14:creationId xmlns:p14="http://schemas.microsoft.com/office/powerpoint/2010/main" val="4383476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7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John 3:1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308324"/>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See how great a love the Father has bestowed on us, that we would be called children of God; and such we are. For this reason the world does not know us, because it did not know Him.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B8431C7A-5898-49EA-9BEA-9BBFDAD4BAC5}"/>
              </a:ext>
            </a:extLst>
          </p:cNvPr>
          <p:cNvSpPr txBox="1"/>
          <p:nvPr/>
        </p:nvSpPr>
        <p:spPr>
          <a:xfrm>
            <a:off x="291157" y="3252684"/>
            <a:ext cx="11590636" cy="3416320"/>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SEE WHAT [an incredible] quality of love the Father has given (shown, bestowed on) us, that we should [be permitted to] be named and called and counted the children of God! And so we are! The reason that the world does not know (recognize, acknowledge) us is that it does not know (recognize, acknowledge) Him. (Amplified Bible)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45117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a:pPr>
            <a:r>
              <a:rPr lang="en-US" sz="3200" b="1" cap="none" dirty="0">
                <a:solidFill>
                  <a:srgbClr val="92D050"/>
                </a:solidFill>
              </a:rPr>
              <a:t>Pondering Our Testimony </a:t>
            </a:r>
            <a:endParaRPr lang="en-US" sz="3200" b="1" cap="none" baseline="30000" dirty="0">
              <a:solidFill>
                <a:srgbClr val="92D050"/>
              </a:solidFill>
            </a:endParaRP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794258"/>
            <a:ext cx="11590636" cy="461665"/>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a:t>
            </a:r>
            <a:endParaRPr lang="en-US" sz="2400" dirty="0"/>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1262598"/>
            <a:ext cx="11590636" cy="4401205"/>
          </a:xfrm>
          <a:prstGeom prst="rect">
            <a:avLst/>
          </a:prstGeom>
          <a:noFill/>
        </p:spPr>
        <p:txBody>
          <a:bodyPr wrap="square" rtlCol="0">
            <a:spAutoFit/>
          </a:bodyPr>
          <a:lstStyle/>
          <a:p>
            <a:pPr marL="742950" lvl="0" indent="-742950">
              <a:buFont typeface="+mj-lt"/>
              <a:buAutoNum type="alphaUcPeriod"/>
            </a:pPr>
            <a:r>
              <a:rPr lang="en-US" sz="2800" dirty="0"/>
              <a:t>A chosen race</a:t>
            </a:r>
          </a:p>
          <a:p>
            <a:pPr marL="742950" lvl="0" indent="-742950">
              <a:buFont typeface="+mj-lt"/>
              <a:buAutoNum type="alphaUcPeriod"/>
            </a:pPr>
            <a:r>
              <a:rPr lang="en-US" sz="2800" dirty="0"/>
              <a:t>A royal priesthood</a:t>
            </a:r>
          </a:p>
          <a:p>
            <a:pPr marL="742950" lvl="0" indent="-742950">
              <a:buFont typeface="+mj-lt"/>
              <a:buAutoNum type="alphaUcPeriod"/>
            </a:pPr>
            <a:r>
              <a:rPr lang="en-US" sz="2800" dirty="0"/>
              <a:t>A holy nation</a:t>
            </a:r>
          </a:p>
          <a:p>
            <a:pPr marL="742950" lvl="0" indent="-742950">
              <a:buFont typeface="+mj-lt"/>
              <a:buAutoNum type="alphaUcPeriod"/>
            </a:pPr>
            <a:r>
              <a:rPr lang="en-US" sz="2800" dirty="0"/>
              <a:t>A people for God’s own possession</a:t>
            </a:r>
          </a:p>
          <a:p>
            <a:pPr marL="742950" lvl="0" indent="-742950">
              <a:buFont typeface="+mj-lt"/>
              <a:buAutoNum type="alphaUcPeriod"/>
            </a:pPr>
            <a:r>
              <a:rPr lang="en-US" sz="2800" dirty="0"/>
              <a:t>The people of God</a:t>
            </a:r>
          </a:p>
          <a:p>
            <a:pPr marL="742950" lvl="0" indent="-742950">
              <a:buFont typeface="+mj-lt"/>
              <a:buAutoNum type="alphaUcPeriod"/>
            </a:pPr>
            <a:r>
              <a:rPr lang="en-US" sz="2800" dirty="0"/>
              <a:t>Those who have received mercy</a:t>
            </a:r>
          </a:p>
          <a:p>
            <a:pPr lvl="0"/>
            <a:endParaRPr lang="en-US" sz="2800" dirty="0"/>
          </a:p>
          <a:p>
            <a:pPr lvl="0"/>
            <a:r>
              <a:rPr lang="en-US" sz="2800" dirty="0"/>
              <a:t>“mercy” – not getting what we deserve</a:t>
            </a:r>
          </a:p>
          <a:p>
            <a:pPr marL="457200" lvl="0" indent="-457200">
              <a:buFont typeface="Wingdings" panose="05000000000000000000" pitchFamily="2" charset="2"/>
              <a:buChar char="§"/>
            </a:pPr>
            <a:r>
              <a:rPr lang="en-US" sz="2800" dirty="0"/>
              <a:t>General mercy – granted to all creatures</a:t>
            </a:r>
          </a:p>
          <a:p>
            <a:pPr marL="457200" lvl="0" indent="-457200">
              <a:buFont typeface="Wingdings" panose="05000000000000000000" pitchFamily="2" charset="2"/>
              <a:buChar char="§"/>
            </a:pPr>
            <a:r>
              <a:rPr lang="en-US" sz="2800" dirty="0"/>
              <a:t>Specific or “salvific” mercy – saving all those God has chosen.</a:t>
            </a:r>
          </a:p>
        </p:txBody>
      </p:sp>
    </p:spTree>
    <p:extLst>
      <p:ext uri="{BB962C8B-B14F-4D97-AF65-F5344CB8AC3E}">
        <p14:creationId xmlns:p14="http://schemas.microsoft.com/office/powerpoint/2010/main" val="266657633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750"/>
                                        <p:tgtEl>
                                          <p:spTgt spid="4">
                                            <p:txEl>
                                              <p:pRg st="5" end="5"/>
                                            </p:txEl>
                                          </p:spTgt>
                                        </p:tgtEl>
                                      </p:cBhvr>
                                    </p:animEffect>
                                  </p:childTnLst>
                                </p:cTn>
                              </p:par>
                            </p:childTnLst>
                          </p:cTn>
                        </p:par>
                        <p:par>
                          <p:cTn id="8" fill="hold">
                            <p:stCondLst>
                              <p:cond delay="2000"/>
                            </p:stCondLst>
                            <p:childTnLst>
                              <p:par>
                                <p:cTn id="9" presetID="10" presetClass="entr" presetSubtype="0" fill="hold" nodeType="afterEffect">
                                  <p:stCondLst>
                                    <p:cond delay="1750"/>
                                  </p:stCondLst>
                                  <p:childTnLst>
                                    <p:set>
                                      <p:cBhvr>
                                        <p:cTn id="10" dur="1" fill="hold">
                                          <p:stCondLst>
                                            <p:cond delay="0"/>
                                          </p:stCondLst>
                                        </p:cTn>
                                        <p:tgtEl>
                                          <p:spTgt spid="4">
                                            <p:txEl>
                                              <p:pRg st="7" end="7"/>
                                            </p:txEl>
                                          </p:spTgt>
                                        </p:tgtEl>
                                        <p:attrNameLst>
                                          <p:attrName>style.visibility</p:attrName>
                                        </p:attrNameLst>
                                      </p:cBhvr>
                                      <p:to>
                                        <p:strVal val="visible"/>
                                      </p:to>
                                    </p:set>
                                    <p:animEffect transition="in" filter="fade">
                                      <p:cBhvr>
                                        <p:cTn id="11" dur="1750"/>
                                        <p:tgtEl>
                                          <p:spTgt spid="4">
                                            <p:txEl>
                                              <p:pRg st="7" end="7"/>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8" end="8"/>
                                            </p:txEl>
                                          </p:spTgt>
                                        </p:tgtEl>
                                        <p:attrNameLst>
                                          <p:attrName>style.visibility</p:attrName>
                                        </p:attrNameLst>
                                      </p:cBhvr>
                                      <p:to>
                                        <p:strVal val="visible"/>
                                      </p:to>
                                    </p:set>
                                    <p:animEffect transition="in" filter="fade">
                                      <p:cBhvr>
                                        <p:cTn id="16" dur="1750"/>
                                        <p:tgtEl>
                                          <p:spTgt spid="4">
                                            <p:txEl>
                                              <p:pRg st="8" end="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animEffect transition="in" filter="fade">
                                      <p:cBhvr>
                                        <p:cTn id="21" dur="17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John  Macarthur</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832092"/>
          </a:xfrm>
          <a:prstGeom prst="rect">
            <a:avLst/>
          </a:prstGeom>
          <a:noFill/>
        </p:spPr>
        <p:txBody>
          <a:bodyPr wrap="square" rtlCol="0">
            <a:spAutoFit/>
          </a:bodyPr>
          <a:lstStyle/>
          <a:p>
            <a:pPr algn="just"/>
            <a:r>
              <a:rPr lang="en-US" sz="2800" dirty="0"/>
              <a:t>Christ’s compassion, or mercy, for believers is a spiritual privilege that beggars language. It rescues believers from judgment in hell and grants them an eternal inheritance in heaven, which is why Paul called God, “the Father of mercies” (2 Corinthians 1:3). The words of one writer appropriately expresses how all Christians should feel toward such divine compassion:</a:t>
            </a:r>
          </a:p>
          <a:p>
            <a:pPr algn="just"/>
            <a:r>
              <a:rPr lang="en-US" sz="2800" dirty="0"/>
              <a:t> </a:t>
            </a:r>
          </a:p>
          <a:p>
            <a:pPr algn="ctr"/>
            <a:r>
              <a:rPr lang="en-US" sz="2800" i="1" dirty="0"/>
              <a:t>When all Thy mercies, O my God</a:t>
            </a:r>
            <a:endParaRPr lang="en-US" sz="2800" dirty="0"/>
          </a:p>
          <a:p>
            <a:pPr algn="ctr"/>
            <a:r>
              <a:rPr lang="en-US" sz="2800" i="1" dirty="0"/>
              <a:t>My rising soul surveys,</a:t>
            </a:r>
            <a:endParaRPr lang="en-US" sz="2800" dirty="0"/>
          </a:p>
          <a:p>
            <a:pPr algn="ctr"/>
            <a:r>
              <a:rPr lang="en-US" sz="2800" i="1" dirty="0"/>
              <a:t>Transported with the view I’m lost</a:t>
            </a:r>
            <a:endParaRPr lang="en-US" sz="2800" dirty="0"/>
          </a:p>
          <a:p>
            <a:pPr algn="ctr"/>
            <a:r>
              <a:rPr lang="en-US" sz="2800" i="1" dirty="0"/>
              <a:t>In wonder, love, and praise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59025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a:pPr>
            <a:r>
              <a:rPr lang="en-US" sz="3200" b="1" cap="none" dirty="0">
                <a:solidFill>
                  <a:srgbClr val="92D050"/>
                </a:solidFill>
              </a:rPr>
              <a:t>Pondering Our Testimony </a:t>
            </a:r>
            <a:endParaRPr lang="en-US" sz="3200" b="1" cap="none" baseline="30000" dirty="0">
              <a:solidFill>
                <a:srgbClr val="92D050"/>
              </a:solidFill>
            </a:endParaRP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794258"/>
            <a:ext cx="11590636" cy="1569660"/>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 A PEOPLE FOR God's OWN POSSESSION, so that you may proclaim the excellencies of Him who has called you out of darkness into His marvelous light; 10 for you once were NOT A PEOPLE, but now you are THE PEOPLE OF GOD; you had NOT RECEIVED MERCY, but now you have RECEIVED MERCY.</a:t>
            </a:r>
            <a:endParaRPr lang="en-US" sz="2400" dirty="0"/>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2758023"/>
            <a:ext cx="11590636" cy="3416320"/>
          </a:xfrm>
          <a:prstGeom prst="rect">
            <a:avLst/>
          </a:prstGeom>
          <a:noFill/>
        </p:spPr>
        <p:txBody>
          <a:bodyPr wrap="square" rtlCol="0">
            <a:spAutoFit/>
          </a:bodyPr>
          <a:lstStyle/>
          <a:p>
            <a:pPr marL="285750" lvl="0" indent="-285750">
              <a:buFont typeface="Wingdings" panose="05000000000000000000" pitchFamily="2" charset="2"/>
              <a:buChar char="§"/>
            </a:pPr>
            <a:r>
              <a:rPr lang="en-US" sz="3600" dirty="0"/>
              <a:t>A chosen race</a:t>
            </a:r>
          </a:p>
          <a:p>
            <a:pPr marL="285750" lvl="0" indent="-285750">
              <a:buFont typeface="Wingdings" panose="05000000000000000000" pitchFamily="2" charset="2"/>
              <a:buChar char="§"/>
            </a:pPr>
            <a:r>
              <a:rPr lang="en-US" sz="3600" dirty="0"/>
              <a:t>A royal priesthood</a:t>
            </a:r>
          </a:p>
          <a:p>
            <a:pPr marL="285750" lvl="0" indent="-285750">
              <a:buFont typeface="Wingdings" panose="05000000000000000000" pitchFamily="2" charset="2"/>
              <a:buChar char="§"/>
            </a:pPr>
            <a:r>
              <a:rPr lang="en-US" sz="3600" dirty="0"/>
              <a:t>A holy nation</a:t>
            </a:r>
          </a:p>
          <a:p>
            <a:pPr marL="285750" lvl="0" indent="-285750">
              <a:buFont typeface="Wingdings" panose="05000000000000000000" pitchFamily="2" charset="2"/>
              <a:buChar char="§"/>
            </a:pPr>
            <a:r>
              <a:rPr lang="en-US" sz="3600" dirty="0"/>
              <a:t>A people for God’s own possession</a:t>
            </a:r>
          </a:p>
          <a:p>
            <a:pPr marL="285750" lvl="0" indent="-285750">
              <a:buFont typeface="Wingdings" panose="05000000000000000000" pitchFamily="2" charset="2"/>
              <a:buChar char="§"/>
            </a:pPr>
            <a:r>
              <a:rPr lang="en-US" sz="3600" dirty="0"/>
              <a:t>The people of God</a:t>
            </a:r>
          </a:p>
          <a:p>
            <a:pPr marL="285750" lvl="0" indent="-285750">
              <a:buFont typeface="Wingdings" panose="05000000000000000000" pitchFamily="2" charset="2"/>
              <a:buChar char="§"/>
            </a:pPr>
            <a:r>
              <a:rPr lang="en-US" sz="3600" dirty="0"/>
              <a:t>The people who have received God’s mercy</a:t>
            </a:r>
          </a:p>
        </p:txBody>
      </p:sp>
    </p:spTree>
    <p:extLst>
      <p:ext uri="{BB962C8B-B14F-4D97-AF65-F5344CB8AC3E}">
        <p14:creationId xmlns:p14="http://schemas.microsoft.com/office/powerpoint/2010/main" val="56634474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alendar&#10;&#10;Description automatically generated">
            <a:extLst>
              <a:ext uri="{FF2B5EF4-FFF2-40B4-BE49-F238E27FC236}">
                <a16:creationId xmlns:a16="http://schemas.microsoft.com/office/drawing/2014/main" id="{DF48F803-A0B8-4801-9386-F08C9C35E3BE}"/>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2,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138024" y="5437498"/>
            <a:ext cx="11869946" cy="1015663"/>
          </a:xfrm>
          <a:prstGeom prst="rect">
            <a:avLst/>
          </a:prstGeom>
          <a:noFill/>
        </p:spPr>
        <p:txBody>
          <a:bodyPr wrap="square" rtlCol="0">
            <a:spAutoFit/>
          </a:bodyPr>
          <a:lstStyle/>
          <a:p>
            <a:pPr algn="ctr"/>
            <a:r>
              <a:rPr lang="en-US" sz="3000" dirty="0"/>
              <a:t>What We Are In Christ (Part 1)</a:t>
            </a:r>
          </a:p>
          <a:p>
            <a:pPr algn="ctr"/>
            <a:r>
              <a:rPr lang="en-US" sz="3000" dirty="0"/>
              <a:t>1 Peter 2:9-10</a:t>
            </a:r>
            <a:endParaRPr lang="en-US" sz="2800" i="1" dirty="0"/>
          </a:p>
        </p:txBody>
      </p:sp>
    </p:spTree>
    <p:extLst>
      <p:ext uri="{BB962C8B-B14F-4D97-AF65-F5344CB8AC3E}">
        <p14:creationId xmlns:p14="http://schemas.microsoft.com/office/powerpoint/2010/main" val="3063941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Peter 2:1-6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0926068"/>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1 Therefore, putting aside all malice and all deceit and hypocrisy and envy and all slander, 2 like newborn babies, long for the pure milk of the word, so that by it you may grow in respect to salvation, 3 if you have tasted the kindness of the Lord. 4 And coming to Him as to a living stone which has been rejected by men, but is choice and precious in the sight of God, 5 you also, as living stones, are being built up as a spiritual house for a holy priesthood, to offer up spiritual sacrifices acceptable to God through Jesus Christ. 6 For this is contained in Scripture: "BEHOLD, I LAY IN ZION A CHOICE STONE, A PRECIOUS CORNER stone, AND HE WHO BELIEVES IN HIM WILL NOT BE DISAPPOINTED." 7 This precious value, then, is for you who believe; but for those who disbelieve, "THE STONE WHICH THE BUILDERS REJECTED, THIS BECAME THE VERY CORNER stone," 8 and, "A STONE OF STUMBLING AND A ROCK OF OFFENSE"; for they stumble because they are disobedient to the word, and to this doom they were also appointed. </a:t>
            </a:r>
            <a:r>
              <a:rPr lang="en-US" sz="3200" b="1" i="1" dirty="0">
                <a:effectLst/>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 A PEOPLE FOR God's OWN POSSESSION, so that you may proclaim the excellencies of Him who has called you out of darkness into His marvelous light; 10 for you once were NOT A PEOPLE, but now you are THE PEOPLE OF GOD; you had NOT RECEIVED MERCY, but now you have RECEIVED MERCY</a:t>
            </a:r>
            <a:r>
              <a:rPr lang="en-US" sz="3200" i="1"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Peter 2:7-10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509200"/>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7 This precious value, then, is for you who believe; but for those who disbelieve, "THE STONE WHICH THE BUILDERS REJECTED, THIS BECAME THE VERY CORNER stone," 8 and, "A STONE OF STUMBLING AND A ROCK OF OFFENSE"; for they stumble because they are disobedient to the word, and to this doom they were also appointed. </a:t>
            </a:r>
            <a:r>
              <a:rPr lang="en-US" sz="3200" b="1" i="1" dirty="0">
                <a:effectLst/>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 A PEOPLE FOR God's OWN POSSESSION, so that you may proclaim the excellencies of Him who has called you out of darkness into His marvelous light; 10 for you once were NOT A PEOPLE, but now you are THE PEOPLE OF GOD; you had NOT RECEIVED MERCY, but now you have RECEIVED MERCY</a:t>
            </a:r>
            <a:r>
              <a:rPr lang="en-US" sz="3200" i="1"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491988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a:pPr>
            <a:r>
              <a:rPr lang="en-US" sz="3200" b="1" cap="none" dirty="0">
                <a:solidFill>
                  <a:srgbClr val="92D050"/>
                </a:solidFill>
              </a:rPr>
              <a:t>Pondering Our Testimony </a:t>
            </a:r>
            <a:endParaRPr lang="en-US" sz="3200" b="1" cap="none" baseline="30000" dirty="0">
              <a:solidFill>
                <a:srgbClr val="92D050"/>
              </a:solidFill>
            </a:endParaRP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794258"/>
            <a:ext cx="11590636" cy="1569660"/>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 A PEOPLE FOR God's OWN POSSESSION, so that you may proclaim the excellencies of Him who has called you out of darkness into His marvelous light; 10 for you once were NOT A PEOPLE, but now you are THE PEOPLE OF GOD; you had NOT RECEIVED MERCY, but now you have RECEIVED MERCY.</a:t>
            </a:r>
            <a:endParaRPr lang="en-US" sz="2400" dirty="0"/>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2758023"/>
            <a:ext cx="11590636" cy="3416320"/>
          </a:xfrm>
          <a:prstGeom prst="rect">
            <a:avLst/>
          </a:prstGeom>
          <a:noFill/>
        </p:spPr>
        <p:txBody>
          <a:bodyPr wrap="square" rtlCol="0">
            <a:spAutoFit/>
          </a:bodyPr>
          <a:lstStyle/>
          <a:p>
            <a:pPr marL="285750" lvl="0" indent="-285750">
              <a:buFont typeface="Wingdings" panose="05000000000000000000" pitchFamily="2" charset="2"/>
              <a:buChar char="§"/>
            </a:pPr>
            <a:r>
              <a:rPr lang="en-US" sz="3600" dirty="0"/>
              <a:t>A chosen race</a:t>
            </a:r>
          </a:p>
          <a:p>
            <a:pPr marL="285750" lvl="0" indent="-285750">
              <a:buFont typeface="Wingdings" panose="05000000000000000000" pitchFamily="2" charset="2"/>
              <a:buChar char="§"/>
            </a:pPr>
            <a:r>
              <a:rPr lang="en-US" sz="3600" dirty="0"/>
              <a:t>A royal priesthood</a:t>
            </a:r>
          </a:p>
          <a:p>
            <a:pPr marL="285750" lvl="0" indent="-285750">
              <a:buFont typeface="Wingdings" panose="05000000000000000000" pitchFamily="2" charset="2"/>
              <a:buChar char="§"/>
            </a:pPr>
            <a:r>
              <a:rPr lang="en-US" sz="3600" dirty="0"/>
              <a:t>A holy nation</a:t>
            </a:r>
          </a:p>
          <a:p>
            <a:pPr marL="285750" lvl="0" indent="-285750">
              <a:buFont typeface="Wingdings" panose="05000000000000000000" pitchFamily="2" charset="2"/>
              <a:buChar char="§"/>
            </a:pPr>
            <a:r>
              <a:rPr lang="en-US" sz="3600" dirty="0"/>
              <a:t>A people for God’s own possession</a:t>
            </a:r>
          </a:p>
          <a:p>
            <a:pPr marL="285750" lvl="0" indent="-285750">
              <a:buFont typeface="Wingdings" panose="05000000000000000000" pitchFamily="2" charset="2"/>
              <a:buChar char="§"/>
            </a:pPr>
            <a:r>
              <a:rPr lang="en-US" sz="3600" dirty="0"/>
              <a:t>The people of God</a:t>
            </a:r>
          </a:p>
          <a:p>
            <a:pPr marL="285750" lvl="0" indent="-285750">
              <a:buFont typeface="Wingdings" panose="05000000000000000000" pitchFamily="2" charset="2"/>
              <a:buChar char="§"/>
            </a:pPr>
            <a:r>
              <a:rPr lang="en-US" sz="3600" dirty="0"/>
              <a:t>The people who have received God’s mercy</a:t>
            </a:r>
          </a:p>
        </p:txBody>
      </p:sp>
    </p:spTree>
    <p:extLst>
      <p:ext uri="{BB962C8B-B14F-4D97-AF65-F5344CB8AC3E}">
        <p14:creationId xmlns:p14="http://schemas.microsoft.com/office/powerpoint/2010/main" val="207355163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750"/>
                                        <p:tgtEl>
                                          <p:spTgt spid="4">
                                            <p:txEl>
                                              <p:pRg st="0" end="0"/>
                                            </p:txEl>
                                          </p:spTgt>
                                        </p:tgtEl>
                                      </p:cBhvr>
                                    </p:animEffect>
                                  </p:childTnLst>
                                </p:cTn>
                              </p:par>
                            </p:childTnLst>
                          </p:cTn>
                        </p:par>
                        <p:par>
                          <p:cTn id="13" fill="hold">
                            <p:stCondLst>
                              <p:cond delay="1750"/>
                            </p:stCondLst>
                            <p:childTnLst>
                              <p:par>
                                <p:cTn id="14" presetID="10" presetClass="entr" presetSubtype="0" fill="hold" nodeType="afterEffect">
                                  <p:stCondLst>
                                    <p:cond delay="75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750"/>
                                        <p:tgtEl>
                                          <p:spTgt spid="4">
                                            <p:txEl>
                                              <p:pRg st="1" end="1"/>
                                            </p:txEl>
                                          </p:spTgt>
                                        </p:tgtEl>
                                      </p:cBhvr>
                                    </p:animEffect>
                                  </p:childTnLst>
                                </p:cTn>
                              </p:par>
                            </p:childTnLst>
                          </p:cTn>
                        </p:par>
                        <p:par>
                          <p:cTn id="17" fill="hold">
                            <p:stCondLst>
                              <p:cond delay="4250"/>
                            </p:stCondLst>
                            <p:childTnLst>
                              <p:par>
                                <p:cTn id="18" presetID="10" presetClass="entr" presetSubtype="0" fill="hold" nodeType="afterEffect">
                                  <p:stCondLst>
                                    <p:cond delay="75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750"/>
                                        <p:tgtEl>
                                          <p:spTgt spid="4">
                                            <p:txEl>
                                              <p:pRg st="2" end="2"/>
                                            </p:txEl>
                                          </p:spTgt>
                                        </p:tgtEl>
                                      </p:cBhvr>
                                    </p:animEffect>
                                  </p:childTnLst>
                                </p:cTn>
                              </p:par>
                            </p:childTnLst>
                          </p:cTn>
                        </p:par>
                        <p:par>
                          <p:cTn id="21" fill="hold">
                            <p:stCondLst>
                              <p:cond delay="6750"/>
                            </p:stCondLst>
                            <p:childTnLst>
                              <p:par>
                                <p:cTn id="22" presetID="10" presetClass="entr" presetSubtype="0" fill="hold" nodeType="afterEffect">
                                  <p:stCondLst>
                                    <p:cond delay="75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750"/>
                                        <p:tgtEl>
                                          <p:spTgt spid="4">
                                            <p:txEl>
                                              <p:pRg st="3" end="3"/>
                                            </p:txEl>
                                          </p:spTgt>
                                        </p:tgtEl>
                                      </p:cBhvr>
                                    </p:animEffect>
                                  </p:childTnLst>
                                </p:cTn>
                              </p:par>
                            </p:childTnLst>
                          </p:cTn>
                        </p:par>
                        <p:par>
                          <p:cTn id="25" fill="hold">
                            <p:stCondLst>
                              <p:cond delay="9250"/>
                            </p:stCondLst>
                            <p:childTnLst>
                              <p:par>
                                <p:cTn id="26" presetID="10" presetClass="entr" presetSubtype="0" fill="hold" nodeType="afterEffect">
                                  <p:stCondLst>
                                    <p:cond delay="75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750"/>
                                        <p:tgtEl>
                                          <p:spTgt spid="4">
                                            <p:txEl>
                                              <p:pRg st="4" end="4"/>
                                            </p:txEl>
                                          </p:spTgt>
                                        </p:tgtEl>
                                      </p:cBhvr>
                                    </p:animEffect>
                                  </p:childTnLst>
                                </p:cTn>
                              </p:par>
                            </p:childTnLst>
                          </p:cTn>
                        </p:par>
                        <p:par>
                          <p:cTn id="29" fill="hold">
                            <p:stCondLst>
                              <p:cond delay="11750"/>
                            </p:stCondLst>
                            <p:childTnLst>
                              <p:par>
                                <p:cTn id="30" presetID="10" presetClass="entr" presetSubtype="0" fill="hold" nodeType="afterEffect">
                                  <p:stCondLst>
                                    <p:cond delay="75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Galatians 3:7-9</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416320"/>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7 Therefore, be sure that it is those who are of faith who are sons of Abraham. 8 The Scripture, foreseeing that God would justify the Gentiles by faith, preached the gospel beforehand to Abraham, saying, "ALL THE NATIONS WILL BE BLESSED IN YOU." 9 So then those who are of faith are blessed with Abraham, the believer.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082181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Ephesians 2:12</a:t>
            </a:r>
          </a:p>
          <a:p>
            <a:pPr algn="ctr"/>
            <a:endParaRPr lang="en-US" sz="3600" b="1" dirty="0">
              <a:solidFill>
                <a:srgbClr val="92D05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308324"/>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remember that you were at that time separate from Christ, excluded from the commonwealth of Israel, and strangers to the covenants of promise, having no hope and without God in the world.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724669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Ephesians 2:13; 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13 But now in Christ Jesus you who formerly were far off have been brought near by the blood of Christ.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E54EDAC-A50A-459D-8FF1-63C84115057C}"/>
              </a:ext>
            </a:extLst>
          </p:cNvPr>
          <p:cNvSpPr txBox="1"/>
          <p:nvPr/>
        </p:nvSpPr>
        <p:spPr>
          <a:xfrm>
            <a:off x="291157" y="2681184"/>
            <a:ext cx="11590636" cy="120032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16 and might reconcile them both in one body to God through the cross, by it having put to death the enmity.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551133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a:pPr>
            <a:r>
              <a:rPr lang="en-US" sz="3200" b="1" cap="none" dirty="0">
                <a:solidFill>
                  <a:srgbClr val="92D050"/>
                </a:solidFill>
              </a:rPr>
              <a:t>Pondering Our Testimony </a:t>
            </a:r>
            <a:endParaRPr lang="en-US" sz="3200" b="1" cap="none" baseline="30000" dirty="0">
              <a:solidFill>
                <a:srgbClr val="92D050"/>
              </a:solidFill>
            </a:endParaRP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794258"/>
            <a:ext cx="11590636" cy="461665"/>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9 But you are A CHOSEN RACE…</a:t>
            </a:r>
            <a:endParaRPr lang="en-US" sz="2400" dirty="0"/>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1262598"/>
            <a:ext cx="11590636" cy="584775"/>
          </a:xfrm>
          <a:prstGeom prst="rect">
            <a:avLst/>
          </a:prstGeom>
          <a:noFill/>
        </p:spPr>
        <p:txBody>
          <a:bodyPr wrap="square" rtlCol="0">
            <a:spAutoFit/>
          </a:bodyPr>
          <a:lstStyle/>
          <a:p>
            <a:pPr marL="742950" lvl="0" indent="-742950">
              <a:buFont typeface="+mj-lt"/>
              <a:buAutoNum type="alphaUcPeriod"/>
            </a:pPr>
            <a:r>
              <a:rPr lang="en-US" sz="3200" dirty="0"/>
              <a:t>A chosen race</a:t>
            </a:r>
          </a:p>
        </p:txBody>
      </p:sp>
      <p:sp>
        <p:nvSpPr>
          <p:cNvPr id="5" name="TextBox 4">
            <a:extLst>
              <a:ext uri="{FF2B5EF4-FFF2-40B4-BE49-F238E27FC236}">
                <a16:creationId xmlns:a16="http://schemas.microsoft.com/office/drawing/2014/main" id="{E9016815-9F75-4BD1-B21C-389043DCF732}"/>
              </a:ext>
            </a:extLst>
          </p:cNvPr>
          <p:cNvSpPr txBox="1"/>
          <p:nvPr/>
        </p:nvSpPr>
        <p:spPr>
          <a:xfrm>
            <a:off x="242483" y="1862673"/>
            <a:ext cx="11590636" cy="5324535"/>
          </a:xfrm>
          <a:prstGeom prst="rect">
            <a:avLst/>
          </a:prstGeom>
          <a:noFill/>
        </p:spPr>
        <p:txBody>
          <a:bodyPr wrap="square" rtlCol="0">
            <a:spAutoFit/>
          </a:bodyPr>
          <a:lstStyle/>
          <a:p>
            <a:pPr lvl="0" algn="just"/>
            <a:r>
              <a:rPr lang="en-US" sz="2400" dirty="0"/>
              <a:t>A promise to Israel (starting with Abraham)</a:t>
            </a:r>
          </a:p>
          <a:p>
            <a:pPr marL="457200" lvl="0" indent="-457200" algn="just">
              <a:buFont typeface="Wingdings" panose="05000000000000000000" pitchFamily="2" charset="2"/>
              <a:buChar char="§"/>
            </a:pPr>
            <a:r>
              <a:rPr lang="en-US" sz="2400" dirty="0"/>
              <a:t>Genesis 12:2 – “I will make you a great nation”</a:t>
            </a:r>
          </a:p>
          <a:p>
            <a:pPr marL="457200" lvl="0" indent="-457200" algn="just">
              <a:buFont typeface="Wingdings" panose="05000000000000000000" pitchFamily="2" charset="2"/>
              <a:buChar char="§"/>
            </a:pPr>
            <a:r>
              <a:rPr lang="en-US" sz="2400" dirty="0"/>
              <a:t>Genesis 17:7-8 – “everlasting covenant” of nation and land</a:t>
            </a:r>
          </a:p>
          <a:p>
            <a:pPr marL="457200" indent="-457200" algn="just">
              <a:buFont typeface="Wingdings" panose="05000000000000000000" pitchFamily="2" charset="2"/>
              <a:buChar char="§"/>
            </a:pPr>
            <a:r>
              <a:rPr lang="en-US" sz="2400" dirty="0"/>
              <a:t>Deuteronomy 7:6 – “For you are a holy people to the LORD your God; the Lord your God has chosen you to be a people for His own possession out of all the peoples who are on the face of the earth.” </a:t>
            </a:r>
          </a:p>
          <a:p>
            <a:pPr marL="457200" indent="-457200" algn="just">
              <a:buFont typeface="Wingdings" panose="05000000000000000000" pitchFamily="2" charset="2"/>
              <a:buChar char="§"/>
            </a:pPr>
            <a:r>
              <a:rPr lang="en-US" sz="2400" dirty="0"/>
              <a:t>Isaiah 44:1 – “Israel whom I have chosen…”</a:t>
            </a:r>
          </a:p>
          <a:p>
            <a:pPr marL="457200" indent="-457200" algn="just">
              <a:buFont typeface="Wingdings" panose="05000000000000000000" pitchFamily="2" charset="2"/>
              <a:buChar char="§"/>
            </a:pPr>
            <a:r>
              <a:rPr lang="en-US" sz="2400" dirty="0"/>
              <a:t>Isaiah 45:4 - “Israel My chosen one…”</a:t>
            </a:r>
          </a:p>
          <a:p>
            <a:pPr marL="457200" indent="-457200" algn="just">
              <a:buFont typeface="Wingdings" panose="05000000000000000000" pitchFamily="2" charset="2"/>
              <a:buChar char="§"/>
            </a:pPr>
            <a:r>
              <a:rPr lang="en-US" sz="2400" dirty="0"/>
              <a:t>Amos 3:2 – “You [Israel] only have I chosen among all the families of the earth.” </a:t>
            </a:r>
          </a:p>
          <a:p>
            <a:pPr algn="just"/>
            <a:endParaRPr lang="en-US" sz="2400" dirty="0"/>
          </a:p>
          <a:p>
            <a:pPr algn="just"/>
            <a:r>
              <a:rPr lang="en-US" sz="2400" dirty="0"/>
              <a:t>1 Peter 2:9-10 Peter applies all of this the Church (not in replacing Israel, but alongside of Israel).</a:t>
            </a:r>
          </a:p>
          <a:p>
            <a:pPr marL="457200" lvl="0" indent="-457200">
              <a:buFont typeface="Wingdings" panose="05000000000000000000" pitchFamily="2" charset="2"/>
              <a:buChar char="§"/>
            </a:pPr>
            <a:endParaRPr lang="en-US" sz="2800" dirty="0"/>
          </a:p>
        </p:txBody>
      </p:sp>
    </p:spTree>
    <p:extLst>
      <p:ext uri="{BB962C8B-B14F-4D97-AF65-F5344CB8AC3E}">
        <p14:creationId xmlns:p14="http://schemas.microsoft.com/office/powerpoint/2010/main" val="163805640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125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750"/>
                                        <p:tgtEl>
                                          <p:spTgt spid="5">
                                            <p:txEl>
                                              <p:pRg st="0" end="0"/>
                                            </p:txEl>
                                          </p:spTgt>
                                        </p:tgtEl>
                                      </p:cBhvr>
                                    </p:animEffect>
                                  </p:childTnLst>
                                </p:cTn>
                              </p:par>
                            </p:childTnLst>
                          </p:cTn>
                        </p:par>
                        <p:par>
                          <p:cTn id="12" fill="hold">
                            <p:stCondLst>
                              <p:cond delay="5000"/>
                            </p:stCondLst>
                            <p:childTnLst>
                              <p:par>
                                <p:cTn id="13" presetID="10" presetClass="entr" presetSubtype="0" fill="hold" nodeType="afterEffect">
                                  <p:stCondLst>
                                    <p:cond delay="75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1750"/>
                                        <p:tgtEl>
                                          <p:spTgt spid="5">
                                            <p:txEl>
                                              <p:pRg st="1" end="1"/>
                                            </p:txEl>
                                          </p:spTgt>
                                        </p:tgtEl>
                                      </p:cBhvr>
                                    </p:animEffect>
                                  </p:childTnLst>
                                </p:cTn>
                              </p:par>
                            </p:childTnLst>
                          </p:cTn>
                        </p:par>
                        <p:par>
                          <p:cTn id="16" fill="hold">
                            <p:stCondLst>
                              <p:cond delay="7500"/>
                            </p:stCondLst>
                            <p:childTnLst>
                              <p:par>
                                <p:cTn id="17" presetID="10" presetClass="entr" presetSubtype="0" fill="hold" nodeType="afterEffect">
                                  <p:stCondLst>
                                    <p:cond delay="125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75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75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750"/>
                                        <p:tgtEl>
                                          <p:spTgt spid="5">
                                            <p:txEl>
                                              <p:pRg st="4" end="4"/>
                                            </p:txEl>
                                          </p:spTgt>
                                        </p:tgtEl>
                                      </p:cBhvr>
                                    </p:animEffect>
                                  </p:childTnLst>
                                </p:cTn>
                              </p:par>
                            </p:childTnLst>
                          </p:cTn>
                        </p:par>
                        <p:par>
                          <p:cTn id="30" fill="hold">
                            <p:stCondLst>
                              <p:cond delay="1750"/>
                            </p:stCondLst>
                            <p:childTnLst>
                              <p:par>
                                <p:cTn id="31" presetID="10" presetClass="entr" presetSubtype="0" fill="hold" nodeType="afterEffect">
                                  <p:stCondLst>
                                    <p:cond delay="125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1750"/>
                                        <p:tgtEl>
                                          <p:spTgt spid="5">
                                            <p:txEl>
                                              <p:pRg st="5" end="5"/>
                                            </p:txEl>
                                          </p:spTgt>
                                        </p:tgtEl>
                                      </p:cBhvr>
                                    </p:animEffect>
                                  </p:childTnLst>
                                </p:cTn>
                              </p:par>
                            </p:childTnLst>
                          </p:cTn>
                        </p:par>
                        <p:par>
                          <p:cTn id="34" fill="hold">
                            <p:stCondLst>
                              <p:cond delay="4750"/>
                            </p:stCondLst>
                            <p:childTnLst>
                              <p:par>
                                <p:cTn id="35" presetID="10" presetClass="entr" presetSubtype="0" fill="hold" nodeType="afterEffect">
                                  <p:stCondLst>
                                    <p:cond delay="125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75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175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a:pPr>
            <a:r>
              <a:rPr lang="en-US" sz="3200" b="1" cap="none" dirty="0">
                <a:solidFill>
                  <a:srgbClr val="92D050"/>
                </a:solidFill>
              </a:rPr>
              <a:t>Pondering Our Testimony </a:t>
            </a:r>
            <a:endParaRPr lang="en-US" sz="3200" b="1" cap="none" baseline="30000" dirty="0">
              <a:solidFill>
                <a:srgbClr val="92D050"/>
              </a:solidFill>
            </a:endParaRPr>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948273"/>
            <a:ext cx="11590636" cy="3046988"/>
          </a:xfrm>
          <a:prstGeom prst="rect">
            <a:avLst/>
          </a:prstGeom>
          <a:noFill/>
        </p:spPr>
        <p:txBody>
          <a:bodyPr wrap="square" rtlCol="0">
            <a:spAutoFit/>
          </a:bodyPr>
          <a:lstStyle/>
          <a:p>
            <a:pPr marL="285750" lvl="0" indent="-285750">
              <a:buFont typeface="Wingdings" panose="05000000000000000000" pitchFamily="2" charset="2"/>
              <a:buChar char="§"/>
            </a:pPr>
            <a:r>
              <a:rPr lang="en-US" sz="3200" dirty="0"/>
              <a:t>A chosen race</a:t>
            </a:r>
          </a:p>
          <a:p>
            <a:pPr marL="285750" lvl="0" indent="-285750">
              <a:buFont typeface="Wingdings" panose="05000000000000000000" pitchFamily="2" charset="2"/>
              <a:buChar char="§"/>
            </a:pPr>
            <a:r>
              <a:rPr lang="en-US" sz="3200" b="1" dirty="0"/>
              <a:t>A royal priesthood</a:t>
            </a:r>
          </a:p>
          <a:p>
            <a:pPr marL="285750" lvl="0" indent="-285750">
              <a:buFont typeface="Wingdings" panose="05000000000000000000" pitchFamily="2" charset="2"/>
              <a:buChar char="§"/>
            </a:pPr>
            <a:r>
              <a:rPr lang="en-US" sz="3200" b="1" dirty="0"/>
              <a:t>A holy nation</a:t>
            </a:r>
          </a:p>
          <a:p>
            <a:pPr marL="285750" lvl="0" indent="-285750">
              <a:buFont typeface="Wingdings" panose="05000000000000000000" pitchFamily="2" charset="2"/>
              <a:buChar char="§"/>
            </a:pPr>
            <a:r>
              <a:rPr lang="en-US" sz="3200" b="1" dirty="0"/>
              <a:t>A people for God’s own possession</a:t>
            </a:r>
          </a:p>
          <a:p>
            <a:pPr marL="285750" lvl="0" indent="-285750">
              <a:buFont typeface="Wingdings" panose="05000000000000000000" pitchFamily="2" charset="2"/>
              <a:buChar char="§"/>
            </a:pPr>
            <a:r>
              <a:rPr lang="en-US" sz="3200" dirty="0"/>
              <a:t>The people of God</a:t>
            </a:r>
          </a:p>
          <a:p>
            <a:pPr marL="285750" lvl="0" indent="-285750">
              <a:buFont typeface="Wingdings" panose="05000000000000000000" pitchFamily="2" charset="2"/>
              <a:buChar char="§"/>
            </a:pPr>
            <a:r>
              <a:rPr lang="en-US" sz="3200" dirty="0"/>
              <a:t>The people who have received God’s mercy</a:t>
            </a:r>
          </a:p>
        </p:txBody>
      </p:sp>
      <p:sp>
        <p:nvSpPr>
          <p:cNvPr id="5" name="TextBox 4">
            <a:extLst>
              <a:ext uri="{FF2B5EF4-FFF2-40B4-BE49-F238E27FC236}">
                <a16:creationId xmlns:a16="http://schemas.microsoft.com/office/drawing/2014/main" id="{91EB30F8-50AE-49AA-B22C-2B57051D2229}"/>
              </a:ext>
            </a:extLst>
          </p:cNvPr>
          <p:cNvSpPr txBox="1"/>
          <p:nvPr/>
        </p:nvSpPr>
        <p:spPr>
          <a:xfrm>
            <a:off x="254174" y="4128008"/>
            <a:ext cx="11590636" cy="2554545"/>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5 'Now then, if you will indeed obey My voice and keep My covenant, then you shall be My own possession among all the peoples, for all the earth is Mine; 6 and you shall be to Me a kingdom of priests and a holy nation.' These are the words that you shall speak to the sons of Israel." (Exodus 19:5-6)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364806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14049</TotalTime>
  <Words>1650</Words>
  <Application>Microsoft Office PowerPoint</Application>
  <PresentationFormat>Widescreen</PresentationFormat>
  <Paragraphs>100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292</cp:revision>
  <cp:lastPrinted>2020-05-22T15:03:41Z</cp:lastPrinted>
  <dcterms:created xsi:type="dcterms:W3CDTF">2019-06-22T19:37:39Z</dcterms:created>
  <dcterms:modified xsi:type="dcterms:W3CDTF">2021-12-31T18:06:36Z</dcterms:modified>
</cp:coreProperties>
</file>